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comments/comment4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2" r:id="rId1"/>
  </p:sldMasterIdLst>
  <p:sldIdLst>
    <p:sldId id="256" r:id="rId2"/>
    <p:sldId id="258" r:id="rId3"/>
    <p:sldId id="259" r:id="rId4"/>
    <p:sldId id="260" r:id="rId5"/>
    <p:sldId id="257" r:id="rId6"/>
    <p:sldId id="265" r:id="rId7"/>
    <p:sldId id="266" r:id="rId8"/>
    <p:sldId id="269" r:id="rId9"/>
    <p:sldId id="270" r:id="rId10"/>
    <p:sldId id="267" r:id="rId11"/>
    <p:sldId id="268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ơn Vũ" initials="SV" lastIdx="14" clrIdx="0">
    <p:extLst>
      <p:ext uri="{19B8F6BF-5375-455C-9EA6-DF929625EA0E}">
        <p15:presenceInfo xmlns:p15="http://schemas.microsoft.com/office/powerpoint/2012/main" userId="7d7187a9760a38e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66"/>
    <a:srgbClr val="A80000"/>
    <a:srgbClr val="F98607"/>
    <a:srgbClr val="0D0B0C"/>
    <a:srgbClr val="555555"/>
    <a:srgbClr val="262E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66" d="100"/>
          <a:sy n="66" d="100"/>
        </p:scale>
        <p:origin x="48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10-19T07:38:06.319" idx="1">
    <p:pos x="10" y="10"/>
    <p:text>https://fonts.google.com/specimen/Righteous?preview.text=PizzaHust&amp;preview.text_type=custom&amp;preview.size=50</p:text>
    <p:extLst>
      <p:ext uri="{C676402C-5697-4E1C-873F-D02D1690AC5C}">
        <p15:threadingInfo xmlns:p15="http://schemas.microsoft.com/office/powerpoint/2012/main" timeZoneBias="-420"/>
      </p:ext>
    </p:extLst>
  </p:cm>
  <p:cm authorId="1" dt="2021-10-19T07:38:29.568" idx="4">
    <p:pos x="10" y="106"/>
    <p:text>font PizzaHust</p:text>
    <p:extLst>
      <p:ext uri="{C676402C-5697-4E1C-873F-D02D1690AC5C}">
        <p15:threadingInfo xmlns:p15="http://schemas.microsoft.com/office/powerpoint/2012/main" timeZoneBias="-420">
          <p15:parentCm authorId="1" idx="1"/>
        </p15:threadingInfo>
      </p:ext>
    </p:extLst>
  </p:cm>
  <p:cm authorId="1" dt="2021-10-19T07:41:55.437" idx="5">
    <p:pos x="7678" y="0"/>
    <p:text>https://fonts.google.com/specimen/Montserrat?preview.text_type=custom&amp;preview.size=50&amp;preview.text=PizzaHust&amp;query=Mon#standard-styles</p:text>
    <p:extLst>
      <p:ext uri="{C676402C-5697-4E1C-873F-D02D1690AC5C}">
        <p15:threadingInfo xmlns:p15="http://schemas.microsoft.com/office/powerpoint/2012/main" timeZoneBias="-420"/>
      </p:ext>
    </p:extLst>
  </p:cm>
  <p:cm authorId="1" dt="2021-10-19T07:42:54.085" idx="6">
    <p:pos x="7678" y="96"/>
    <p:text>font của cả trang</p:text>
    <p:extLst>
      <p:ext uri="{C676402C-5697-4E1C-873F-D02D1690AC5C}">
        <p15:threadingInfo xmlns:p15="http://schemas.microsoft.com/office/powerpoint/2012/main" timeZoneBias="-420">
          <p15:parentCm authorId="1" idx="5"/>
        </p15:threadingInfo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10-19T09:33:47.302" idx="7">
    <p:pos x="7680" y="0"/>
    <p:text>http://www.pizzainnexpress.vn/pizza.aspx</p:text>
    <p:extLst>
      <p:ext uri="{C676402C-5697-4E1C-873F-D02D1690AC5C}">
        <p15:threadingInfo xmlns:p15="http://schemas.microsoft.com/office/powerpoint/2012/main" timeZoneBias="-420"/>
      </p:ext>
    </p:extLst>
  </p:cm>
  <p:cm authorId="1" dt="2021-10-19T10:03:15.936" idx="8">
    <p:pos x="7776" y="96"/>
    <p:text>https://dominos.vn/vn/product-listing/Surf-&amp;-Turf?cateId=1057&amp;currentIndex=1&amp;lang=vn</p:text>
    <p:extLst>
      <p:ext uri="{C676402C-5697-4E1C-873F-D02D1690AC5C}">
        <p15:threadingInfo xmlns:p15="http://schemas.microsoft.com/office/powerpoint/2012/main" timeZoneBias="-420"/>
      </p:ext>
    </p:extLst>
  </p:cm>
  <p:cm authorId="1" dt="2021-10-19T10:03:28.482" idx="9">
    <p:pos x="7776" y="192"/>
    <p:text>khi click vào sp thì nó sẽ như trong web này</p:text>
    <p:extLst>
      <p:ext uri="{C676402C-5697-4E1C-873F-D02D1690AC5C}">
        <p15:threadingInfo xmlns:p15="http://schemas.microsoft.com/office/powerpoint/2012/main" timeZoneBias="-420">
          <p15:parentCm authorId="1" idx="8"/>
        </p15:threadingInfo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10-19T09:33:47.302" idx="10">
    <p:pos x="7680" y="0"/>
    <p:text>http://www.pizzainnexpress.vn/pizza.aspx</p:text>
    <p:extLst>
      <p:ext uri="{C676402C-5697-4E1C-873F-D02D1690AC5C}">
        <p15:threadingInfo xmlns:p15="http://schemas.microsoft.com/office/powerpoint/2012/main" timeZoneBias="-420"/>
      </p:ext>
    </p:extLst>
  </p:cm>
  <p:cm authorId="1" dt="2021-10-19T10:03:15.936" idx="11">
    <p:pos x="7776" y="96"/>
    <p:text>https://dominos.vn/vn/product-listing/Surf-&amp;-Turf?cateId=1057&amp;currentIndex=1&amp;lang=vn</p:text>
    <p:extLst>
      <p:ext uri="{C676402C-5697-4E1C-873F-D02D1690AC5C}">
        <p15:threadingInfo xmlns:p15="http://schemas.microsoft.com/office/powerpoint/2012/main" timeZoneBias="-420"/>
      </p:ext>
    </p:extLst>
  </p:cm>
  <p:cm authorId="1" dt="2021-10-19T10:03:28.482" idx="12">
    <p:pos x="7776" y="192"/>
    <p:text>khi click vào sp thì nó sẽ như trong web này</p:text>
    <p:extLst>
      <p:ext uri="{C676402C-5697-4E1C-873F-D02D1690AC5C}">
        <p15:threadingInfo xmlns:p15="http://schemas.microsoft.com/office/powerpoint/2012/main" timeZoneBias="-420">
          <p15:parentCm authorId="1" idx="11"/>
        </p15:threadingInfo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10-19T23:34:33.148" idx="13">
    <p:pos x="10" y="10"/>
    <p:text>click vào tên để hiện thông tin chi tiết và có thể chỉnh sửa</p:text>
    <p:extLst>
      <p:ext uri="{C676402C-5697-4E1C-873F-D02D1690AC5C}">
        <p15:threadingInfo xmlns:p15="http://schemas.microsoft.com/office/powerpoint/2012/main" timeZoneBias="-42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DA381740-063A-41A4-836D-85D14980EEF0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EF9DF8-704A-44AE-8850-307DDACC93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8" y="448056"/>
            <a:ext cx="10515600" cy="4069080"/>
          </a:xfrm>
        </p:spPr>
        <p:txBody>
          <a:bodyPr anchor="b"/>
          <a:lstStyle>
            <a:lvl1pPr algn="l"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C72E09-06F3-48B9-9B95-DE15EC9801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1CD474-E5E1-4D01-97F6-0C9FC0933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10/19/2021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36BBC7-EB9B-4B36-88E9-DBF65D270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8786C7-DD8D-492F-9A9A-A7B3EBE27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7410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7CF8D-FF51-4FD8-B968-A2C850734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61A953-02EA-491B-A215-AF8420D74D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084D1E-BC98-44E4-8D2C-89CCDC293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10/19/2021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019EB-9C2B-4833-B72A-147694159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F6E764-5688-45F5-94ED-A7357D2F5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4355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0E3CB6-3025-40BF-A04B-A7B0CB4C01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DD5CB3-8B24-48C7-89D3-8DCAD36A45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0BC931-E2BF-4C1D-91AA-89F82F826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10/19/2021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48A135-AEE9-4483-957E-3D143318D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8DEFD4-A052-46B3-B2AE-F3091D8A2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8039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9219E-EE74-4093-94D6-F663E059C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61642-BFBA-48AE-A29C-C2AA7386A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10/19/2021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2029B-6646-4DBF-A302-76A513FC6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6D4DFD-766F-4E45-A00C-2B5E8CE9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 descr="Tag=AccentColor&#10;Flavor=Light&#10;Target=FillAndLine">
            <a:extLst>
              <a:ext uri="{FF2B5EF4-FFF2-40B4-BE49-F238E27FC236}">
                <a16:creationId xmlns:a16="http://schemas.microsoft.com/office/drawing/2014/main" id="{EBDD1931-9E86-4402-9A68-33A2D9EFB198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26780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218C0-6540-400C-BB51-353D5FD5C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rmAutofit/>
          </a:bodyPr>
          <a:lstStyle>
            <a:lvl1pPr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81CD69-43B3-4FF7-AA41-30C36C957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F300D-5CBE-47E9-A193-E23C8314D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10/19/2021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E7DF3F-C51A-4DB1-9FCE-E3E0D8E92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269CF4-FAAB-44EF-A2A5-8352B4AA3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417A8947-4521-4FE1-8E44-27363435CE1B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20583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DE264-531D-49C1-A8AF-2B4C1D218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B9A1B8-2F1B-46AA-858A-CFFF5AF7CE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29384"/>
            <a:ext cx="5181600" cy="42519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6B9631-18C0-43BD-8AF3-9137D6D4C2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29384"/>
            <a:ext cx="5181600" cy="4251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032FCA-14C6-4497-9C27-3F5806244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10/19/2021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1E5057-693B-4E10-958E-0ABE79FEC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0CECB1-0A35-4C10-9D3D-FE4404283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descr="Tag=AccentColor&#10;Flavor=Light&#10;Target=FillAndLine">
            <a:extLst>
              <a:ext uri="{FF2B5EF4-FFF2-40B4-BE49-F238E27FC236}">
                <a16:creationId xmlns:a16="http://schemas.microsoft.com/office/drawing/2014/main" id="{2FAAC677-2D37-4F63-9C4B-711A2988EE0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31674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AE282-8875-4F49-AB21-E1C2BCAEA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712EA2-EF8C-4F18-BECF-AD121F7281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38528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7B59D4-E93F-40C1-A1A2-F1867830C6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926080"/>
            <a:ext cx="5157787" cy="326440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810616-1C77-42AE-8449-D0B64E2B84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38528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74E172-AFE8-48E4-BBB0-CA6D4EC112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926080"/>
            <a:ext cx="5183188" cy="32644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9407CC-270D-4C98-B95C-7AE67D2E1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10/19/2021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4070D5-9B7B-47FC-9F75-F6AD96074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8EAC17-33BE-4265-8C06-644C2D34F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 descr="Tag=AccentColor&#10;Flavor=Light&#10;Target=FillAndLine">
            <a:extLst>
              <a:ext uri="{FF2B5EF4-FFF2-40B4-BE49-F238E27FC236}">
                <a16:creationId xmlns:a16="http://schemas.microsoft.com/office/drawing/2014/main" id="{F634C457-AEBF-47D7-9200-BAD05D138B1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26059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E9AC0-40CD-4451-BF00-5E2FC7B74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3704" y="1728216"/>
            <a:ext cx="7781544" cy="3392424"/>
          </a:xfrm>
        </p:spPr>
        <p:txBody>
          <a:bodyPr>
            <a:normAutofit/>
          </a:bodyPr>
          <a:lstStyle>
            <a:lvl1pPr algn="ctr">
              <a:defRPr sz="7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FD9A32-9C83-452B-BC69-CC6E95D3C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10/19/2021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87B83E-E23E-42DE-876D-F55908A97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1C03A8-D428-4010-B413-13B1E9922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 6" descr="Tag=AccentColor&#10;Flavor=Light&#10;Target=FillAndLine">
            <a:extLst>
              <a:ext uri="{FF2B5EF4-FFF2-40B4-BE49-F238E27FC236}">
                <a16:creationId xmlns:a16="http://schemas.microsoft.com/office/drawing/2014/main" id="{17F03060-85EC-4182-8C18-C6EE0D373E4B}"/>
              </a:ext>
            </a:extLst>
          </p:cNvPr>
          <p:cNvSpPr/>
          <p:nvPr/>
        </p:nvSpPr>
        <p:spPr>
          <a:xfrm>
            <a:off x="3974206" y="5126892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16572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2816A0-77C4-4A3F-87BD-A7321E3C8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10/19/2021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FC3464-F026-4C77-9441-55ECA5054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7D9257-BADE-4D0B-AF0B-D09FE95FA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946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1C48E-F751-45A2-9010-208B81EDB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501F6-8430-4758-8636-74D68E990E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3520" y="548640"/>
            <a:ext cx="6053328" cy="5431536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79DC39-A29C-494C-98B6-999746C5F3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2237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84C988-A6DB-469A-B8AA-31866F36E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10/19/2021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BC39C3-81EB-4828-9AD3-2F1FAC521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59376C-9810-49A5-BC9A-4E6A0217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B9F96F3A-E64D-4401-B02C-BCD5CAA97CFF}"/>
              </a:ext>
            </a:extLst>
          </p:cNvPr>
          <p:cNvSpPr/>
          <p:nvPr/>
        </p:nvSpPr>
        <p:spPr>
          <a:xfrm rot="5400000">
            <a:off x="2797492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5591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37704-80BD-41B0-8395-41618EC3A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1920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DA4032-EC66-4974-BD30-898B60E4B5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03520" y="548640"/>
            <a:ext cx="6053328" cy="543153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1802D0-5574-4631-BA49-92362F8E40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1920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2C2F5B-DDDD-4E64-94A9-99E46F4B0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10/19/2021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FA8D36-8865-48E7-8249-ED729A5F7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0F98C3-0B62-4361-8408-A01F70807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FE511AB6-FEAF-4549-BA88-0764BD10B63D}"/>
              </a:ext>
            </a:extLst>
          </p:cNvPr>
          <p:cNvSpPr/>
          <p:nvPr/>
        </p:nvSpPr>
        <p:spPr>
          <a:xfrm rot="5400000">
            <a:off x="2798064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4879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72D13B-FFCB-4650-AD3C-CB5037352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lIns="109728" tIns="109728" rIns="109728" bIns="91440" anchor="ctr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CA9470-DF15-46A1-BF0E-8A5367A4B0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lIns="109728" tIns="109728" rIns="109728" bIns="9144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3047CB-E94D-482F-BACA-681E96C0EC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345051-2045-45DA-935E-2E3CA1A69ADC}" type="datetimeFigureOut">
              <a:rPr lang="en-US" smtClean="0"/>
              <a:t>10/19/2021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FDA4B5-E797-42FC-8B7A-2294DF24A3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8ED201-6D0E-422C-B4EC-566A3DC298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5427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05" r:id="rId6"/>
    <p:sldLayoutId id="2147483701" r:id="rId7"/>
    <p:sldLayoutId id="2147483702" r:id="rId8"/>
    <p:sldLayoutId id="2147483703" r:id="rId9"/>
    <p:sldLayoutId id="2147483704" r:id="rId10"/>
    <p:sldLayoutId id="2147483706" r:id="rId11"/>
  </p:sldLayoutIdLst>
  <p:txStyles>
    <p:titleStyle>
      <a:lvl1pPr algn="l" defTabSz="914400" rtl="0" eaLnBrk="1" latinLnBrk="0" hangingPunct="1">
        <a:lnSpc>
          <a:spcPct val="110000"/>
        </a:lnSpc>
        <a:spcBef>
          <a:spcPct val="0"/>
        </a:spcBef>
        <a:buNone/>
        <a:defRPr sz="4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4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4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4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4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4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comments" Target="../comments/comment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svg"/><Relationship Id="rId13" Type="http://schemas.openxmlformats.org/officeDocument/2006/relationships/image" Target="../media/image57.png"/><Relationship Id="rId18" Type="http://schemas.openxmlformats.org/officeDocument/2006/relationships/image" Target="../media/image64.svg"/><Relationship Id="rId3" Type="http://schemas.openxmlformats.org/officeDocument/2006/relationships/image" Target="../media/image3.png"/><Relationship Id="rId7" Type="http://schemas.openxmlformats.org/officeDocument/2006/relationships/image" Target="../media/image51.png"/><Relationship Id="rId12" Type="http://schemas.openxmlformats.org/officeDocument/2006/relationships/image" Target="../media/image56.svg"/><Relationship Id="rId17" Type="http://schemas.openxmlformats.org/officeDocument/2006/relationships/image" Target="../media/image63.png"/><Relationship Id="rId2" Type="http://schemas.openxmlformats.org/officeDocument/2006/relationships/image" Target="../media/image48.jpg"/><Relationship Id="rId16" Type="http://schemas.openxmlformats.org/officeDocument/2006/relationships/image" Target="../media/image62.svg"/><Relationship Id="rId20" Type="http://schemas.openxmlformats.org/officeDocument/2006/relationships/image" Target="../media/image66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svg"/><Relationship Id="rId11" Type="http://schemas.openxmlformats.org/officeDocument/2006/relationships/image" Target="../media/image55.png"/><Relationship Id="rId5" Type="http://schemas.openxmlformats.org/officeDocument/2006/relationships/image" Target="../media/image49.png"/><Relationship Id="rId15" Type="http://schemas.openxmlformats.org/officeDocument/2006/relationships/image" Target="../media/image61.png"/><Relationship Id="rId10" Type="http://schemas.openxmlformats.org/officeDocument/2006/relationships/image" Target="../media/image54.svg"/><Relationship Id="rId19" Type="http://schemas.openxmlformats.org/officeDocument/2006/relationships/image" Target="../media/image65.png"/><Relationship Id="rId4" Type="http://schemas.openxmlformats.org/officeDocument/2006/relationships/image" Target="../media/image4.svg"/><Relationship Id="rId9" Type="http://schemas.openxmlformats.org/officeDocument/2006/relationships/image" Target="../media/image53.png"/><Relationship Id="rId14" Type="http://schemas.openxmlformats.org/officeDocument/2006/relationships/image" Target="../media/image58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svg"/><Relationship Id="rId13" Type="http://schemas.openxmlformats.org/officeDocument/2006/relationships/image" Target="../media/image55.png"/><Relationship Id="rId3" Type="http://schemas.openxmlformats.org/officeDocument/2006/relationships/image" Target="../media/image3.png"/><Relationship Id="rId7" Type="http://schemas.openxmlformats.org/officeDocument/2006/relationships/image" Target="../media/image57.png"/><Relationship Id="rId12" Type="http://schemas.openxmlformats.org/officeDocument/2006/relationships/image" Target="../media/image54.svg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svg"/><Relationship Id="rId11" Type="http://schemas.openxmlformats.org/officeDocument/2006/relationships/image" Target="../media/image53.png"/><Relationship Id="rId5" Type="http://schemas.openxmlformats.org/officeDocument/2006/relationships/image" Target="../media/image49.png"/><Relationship Id="rId10" Type="http://schemas.openxmlformats.org/officeDocument/2006/relationships/image" Target="../media/image52.svg"/><Relationship Id="rId4" Type="http://schemas.openxmlformats.org/officeDocument/2006/relationships/image" Target="../media/image4.svg"/><Relationship Id="rId9" Type="http://schemas.openxmlformats.org/officeDocument/2006/relationships/image" Target="../media/image51.png"/><Relationship Id="rId14" Type="http://schemas.openxmlformats.org/officeDocument/2006/relationships/image" Target="../media/image56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15.png"/><Relationship Id="rId18" Type="http://schemas.openxmlformats.org/officeDocument/2006/relationships/comments" Target="../comments/comment2.xml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17" Type="http://schemas.openxmlformats.org/officeDocument/2006/relationships/image" Target="../media/image19.jpg"/><Relationship Id="rId2" Type="http://schemas.openxmlformats.org/officeDocument/2006/relationships/image" Target="../media/image1.png"/><Relationship Id="rId16" Type="http://schemas.openxmlformats.org/officeDocument/2006/relationships/image" Target="../media/image18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Relationship Id="rId14" Type="http://schemas.openxmlformats.org/officeDocument/2006/relationships/image" Target="../media/image16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svg"/><Relationship Id="rId18" Type="http://schemas.openxmlformats.org/officeDocument/2006/relationships/image" Target="../media/image32.png"/><Relationship Id="rId3" Type="http://schemas.openxmlformats.org/officeDocument/2006/relationships/image" Target="../media/image19.jpg"/><Relationship Id="rId7" Type="http://schemas.openxmlformats.org/officeDocument/2006/relationships/image" Target="../media/image23.svg"/><Relationship Id="rId12" Type="http://schemas.openxmlformats.org/officeDocument/2006/relationships/image" Target="../media/image28.png"/><Relationship Id="rId17" Type="http://schemas.openxmlformats.org/officeDocument/2006/relationships/image" Target="../media/image18.svg"/><Relationship Id="rId2" Type="http://schemas.openxmlformats.org/officeDocument/2006/relationships/image" Target="../media/image1.png"/><Relationship Id="rId16" Type="http://schemas.openxmlformats.org/officeDocument/2006/relationships/image" Target="../media/image17.png"/><Relationship Id="rId20" Type="http://schemas.openxmlformats.org/officeDocument/2006/relationships/comments" Target="../comments/comment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27.svg"/><Relationship Id="rId5" Type="http://schemas.openxmlformats.org/officeDocument/2006/relationships/image" Target="../media/image21.svg"/><Relationship Id="rId15" Type="http://schemas.openxmlformats.org/officeDocument/2006/relationships/image" Target="../media/image31.svg"/><Relationship Id="rId10" Type="http://schemas.openxmlformats.org/officeDocument/2006/relationships/image" Target="../media/image26.png"/><Relationship Id="rId19" Type="http://schemas.openxmlformats.org/officeDocument/2006/relationships/image" Target="../media/image33.svg"/><Relationship Id="rId4" Type="http://schemas.openxmlformats.org/officeDocument/2006/relationships/image" Target="../media/image20.png"/><Relationship Id="rId9" Type="http://schemas.openxmlformats.org/officeDocument/2006/relationships/image" Target="../media/image25.svg"/><Relationship Id="rId14" Type="http://schemas.openxmlformats.org/officeDocument/2006/relationships/image" Target="../media/image3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7" Type="http://schemas.openxmlformats.org/officeDocument/2006/relationships/image" Target="../media/image3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jpg"/><Relationship Id="rId5" Type="http://schemas.openxmlformats.org/officeDocument/2006/relationships/image" Target="../media/image35.png"/><Relationship Id="rId4" Type="http://schemas.openxmlformats.org/officeDocument/2006/relationships/image" Target="../media/image34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2.jpg"/><Relationship Id="rId7" Type="http://schemas.openxmlformats.org/officeDocument/2006/relationships/image" Target="../media/image41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svg"/><Relationship Id="rId4" Type="http://schemas.openxmlformats.org/officeDocument/2006/relationships/image" Target="../media/image38.png"/><Relationship Id="rId9" Type="http://schemas.openxmlformats.org/officeDocument/2006/relationships/image" Target="../media/image43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svg"/><Relationship Id="rId5" Type="http://schemas.openxmlformats.org/officeDocument/2006/relationships/image" Target="../media/image46.png"/><Relationship Id="rId4" Type="http://schemas.openxmlformats.org/officeDocument/2006/relationships/image" Target="../media/image45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svg"/><Relationship Id="rId13" Type="http://schemas.openxmlformats.org/officeDocument/2006/relationships/image" Target="../media/image57.png"/><Relationship Id="rId3" Type="http://schemas.openxmlformats.org/officeDocument/2006/relationships/image" Target="../media/image3.png"/><Relationship Id="rId7" Type="http://schemas.openxmlformats.org/officeDocument/2006/relationships/image" Target="../media/image51.png"/><Relationship Id="rId12" Type="http://schemas.openxmlformats.org/officeDocument/2006/relationships/image" Target="../media/image56.svg"/><Relationship Id="rId2" Type="http://schemas.openxmlformats.org/officeDocument/2006/relationships/image" Target="../media/image48.jpg"/><Relationship Id="rId16" Type="http://schemas.openxmlformats.org/officeDocument/2006/relationships/image" Target="../media/image60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svg"/><Relationship Id="rId11" Type="http://schemas.openxmlformats.org/officeDocument/2006/relationships/image" Target="../media/image55.png"/><Relationship Id="rId5" Type="http://schemas.openxmlformats.org/officeDocument/2006/relationships/image" Target="../media/image49.png"/><Relationship Id="rId15" Type="http://schemas.openxmlformats.org/officeDocument/2006/relationships/image" Target="../media/image59.png"/><Relationship Id="rId10" Type="http://schemas.openxmlformats.org/officeDocument/2006/relationships/image" Target="../media/image54.svg"/><Relationship Id="rId4" Type="http://schemas.openxmlformats.org/officeDocument/2006/relationships/image" Target="../media/image4.svg"/><Relationship Id="rId9" Type="http://schemas.openxmlformats.org/officeDocument/2006/relationships/image" Target="../media/image53.png"/><Relationship Id="rId14" Type="http://schemas.openxmlformats.org/officeDocument/2006/relationships/image" Target="../media/image58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svg"/><Relationship Id="rId13" Type="http://schemas.openxmlformats.org/officeDocument/2006/relationships/image" Target="../media/image57.png"/><Relationship Id="rId3" Type="http://schemas.openxmlformats.org/officeDocument/2006/relationships/image" Target="../media/image3.png"/><Relationship Id="rId7" Type="http://schemas.openxmlformats.org/officeDocument/2006/relationships/image" Target="../media/image51.png"/><Relationship Id="rId12" Type="http://schemas.openxmlformats.org/officeDocument/2006/relationships/image" Target="../media/image56.svg"/><Relationship Id="rId17" Type="http://schemas.openxmlformats.org/officeDocument/2006/relationships/comments" Target="../comments/comment4.xml"/><Relationship Id="rId2" Type="http://schemas.openxmlformats.org/officeDocument/2006/relationships/image" Target="../media/image48.jpg"/><Relationship Id="rId16" Type="http://schemas.openxmlformats.org/officeDocument/2006/relationships/image" Target="../media/image33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svg"/><Relationship Id="rId11" Type="http://schemas.openxmlformats.org/officeDocument/2006/relationships/image" Target="../media/image55.png"/><Relationship Id="rId5" Type="http://schemas.openxmlformats.org/officeDocument/2006/relationships/image" Target="../media/image49.png"/><Relationship Id="rId15" Type="http://schemas.openxmlformats.org/officeDocument/2006/relationships/image" Target="../media/image32.png"/><Relationship Id="rId10" Type="http://schemas.openxmlformats.org/officeDocument/2006/relationships/image" Target="../media/image54.svg"/><Relationship Id="rId4" Type="http://schemas.openxmlformats.org/officeDocument/2006/relationships/image" Target="../media/image4.svg"/><Relationship Id="rId9" Type="http://schemas.openxmlformats.org/officeDocument/2006/relationships/image" Target="../media/image53.png"/><Relationship Id="rId14" Type="http://schemas.openxmlformats.org/officeDocument/2006/relationships/image" Target="../media/image58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svg"/><Relationship Id="rId13" Type="http://schemas.openxmlformats.org/officeDocument/2006/relationships/image" Target="../media/image57.png"/><Relationship Id="rId3" Type="http://schemas.openxmlformats.org/officeDocument/2006/relationships/image" Target="../media/image3.png"/><Relationship Id="rId7" Type="http://schemas.openxmlformats.org/officeDocument/2006/relationships/image" Target="../media/image51.png"/><Relationship Id="rId12" Type="http://schemas.openxmlformats.org/officeDocument/2006/relationships/image" Target="../media/image56.svg"/><Relationship Id="rId17" Type="http://schemas.openxmlformats.org/officeDocument/2006/relationships/image" Target="../media/image19.jpg"/><Relationship Id="rId2" Type="http://schemas.openxmlformats.org/officeDocument/2006/relationships/image" Target="../media/image48.jpg"/><Relationship Id="rId16" Type="http://schemas.openxmlformats.org/officeDocument/2006/relationships/image" Target="../media/image33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svg"/><Relationship Id="rId11" Type="http://schemas.openxmlformats.org/officeDocument/2006/relationships/image" Target="../media/image55.png"/><Relationship Id="rId5" Type="http://schemas.openxmlformats.org/officeDocument/2006/relationships/image" Target="../media/image49.png"/><Relationship Id="rId15" Type="http://schemas.openxmlformats.org/officeDocument/2006/relationships/image" Target="../media/image32.png"/><Relationship Id="rId10" Type="http://schemas.openxmlformats.org/officeDocument/2006/relationships/image" Target="../media/image54.svg"/><Relationship Id="rId4" Type="http://schemas.openxmlformats.org/officeDocument/2006/relationships/image" Target="../media/image4.svg"/><Relationship Id="rId9" Type="http://schemas.openxmlformats.org/officeDocument/2006/relationships/image" Target="../media/image53.png"/><Relationship Id="rId14" Type="http://schemas.openxmlformats.org/officeDocument/2006/relationships/image" Target="../media/image5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912477B-67BD-4F0B-ACAE-1C5BF920FF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Hình ảnh 20" descr="Ảnh có chứa bằng gỗ, ngoài trời, tòa nhà, cửa&#10;&#10;Mô tả được tạo tự động">
            <a:extLst>
              <a:ext uri="{FF2B5EF4-FFF2-40B4-BE49-F238E27FC236}">
                <a16:creationId xmlns:a16="http://schemas.microsoft.com/office/drawing/2014/main" id="{DCB34D55-61E5-4175-84CF-EE3AB491527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</p:pic>
      <p:pic>
        <p:nvPicPr>
          <p:cNvPr id="7" name="Hình ảnh 6" descr="Ảnh có chứa văn bản, bánh pizza, thực phẩm, món ăn&#10;&#10;Mô tả được tạo tự động">
            <a:extLst>
              <a:ext uri="{FF2B5EF4-FFF2-40B4-BE49-F238E27FC236}">
                <a16:creationId xmlns:a16="http://schemas.microsoft.com/office/drawing/2014/main" id="{23114C2C-BB25-4424-926F-4BC718D5463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380"/>
          <a:stretch/>
        </p:blipFill>
        <p:spPr>
          <a:xfrm>
            <a:off x="0" y="0"/>
            <a:ext cx="12192000" cy="5117432"/>
          </a:xfrm>
          <a:prstGeom prst="rect">
            <a:avLst/>
          </a:prstGeom>
          <a:effectLst>
            <a:outerShdw blurRad="127000" dist="1905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20" name="Nhóm 19">
            <a:extLst>
              <a:ext uri="{FF2B5EF4-FFF2-40B4-BE49-F238E27FC236}">
                <a16:creationId xmlns:a16="http://schemas.microsoft.com/office/drawing/2014/main" id="{9F2D52D7-F919-4052-B4C7-57F7D9BAFD7C}"/>
              </a:ext>
            </a:extLst>
          </p:cNvPr>
          <p:cNvGrpSpPr>
            <a:grpSpLocks/>
          </p:cNvGrpSpPr>
          <p:nvPr/>
        </p:nvGrpSpPr>
        <p:grpSpPr>
          <a:xfrm>
            <a:off x="0" y="0"/>
            <a:ext cx="12188952" cy="822960"/>
            <a:chOff x="0" y="0"/>
            <a:chExt cx="12188952" cy="1298448"/>
          </a:xfrm>
        </p:grpSpPr>
        <p:sp>
          <p:nvSpPr>
            <p:cNvPr id="6" name="Hình chữ nhật 5">
              <a:extLst>
                <a:ext uri="{FF2B5EF4-FFF2-40B4-BE49-F238E27FC236}">
                  <a16:creationId xmlns:a16="http://schemas.microsoft.com/office/drawing/2014/main" id="{119955D7-0BFC-45C8-8A4F-6C42CAF2F7D4}"/>
                </a:ext>
              </a:extLst>
            </p:cNvPr>
            <p:cNvSpPr/>
            <p:nvPr/>
          </p:nvSpPr>
          <p:spPr>
            <a:xfrm>
              <a:off x="0" y="0"/>
              <a:ext cx="12188952" cy="1298448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Hộp Văn bản 8">
              <a:extLst>
                <a:ext uri="{FF2B5EF4-FFF2-40B4-BE49-F238E27FC236}">
                  <a16:creationId xmlns:a16="http://schemas.microsoft.com/office/drawing/2014/main" id="{762EEA9D-073A-46AB-B80F-272D4E4D3414}"/>
                </a:ext>
              </a:extLst>
            </p:cNvPr>
            <p:cNvSpPr txBox="1"/>
            <p:nvPr/>
          </p:nvSpPr>
          <p:spPr>
            <a:xfrm>
              <a:off x="2726871" y="448381"/>
              <a:ext cx="2369785" cy="6312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bg1">
                      <a:lumMod val="95000"/>
                    </a:schemeClr>
                  </a:solidFill>
                  <a:latin typeface="Montserrat" panose="020B0604020202020204" pitchFamily="2" charset="0"/>
                </a:rPr>
                <a:t>TRANG CHỦ</a:t>
              </a:r>
            </a:p>
          </p:txBody>
        </p:sp>
        <p:sp>
          <p:nvSpPr>
            <p:cNvPr id="11" name="Hộp Văn bản 10">
              <a:extLst>
                <a:ext uri="{FF2B5EF4-FFF2-40B4-BE49-F238E27FC236}">
                  <a16:creationId xmlns:a16="http://schemas.microsoft.com/office/drawing/2014/main" id="{7EC9A62E-42C7-4825-87EC-1ED8C079DE04}"/>
                </a:ext>
              </a:extLst>
            </p:cNvPr>
            <p:cNvSpPr txBox="1"/>
            <p:nvPr/>
          </p:nvSpPr>
          <p:spPr>
            <a:xfrm>
              <a:off x="5261549" y="448381"/>
              <a:ext cx="1908508" cy="6312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bg1">
                      <a:lumMod val="95000"/>
                    </a:schemeClr>
                  </a:solidFill>
                  <a:latin typeface="Montserrat" panose="020B0604020202020204" pitchFamily="2" charset="0"/>
                </a:rPr>
                <a:t>THỰC ĐƠN</a:t>
              </a:r>
            </a:p>
          </p:txBody>
        </p:sp>
        <p:sp>
          <p:nvSpPr>
            <p:cNvPr id="12" name="Hộp Văn bản 11">
              <a:extLst>
                <a:ext uri="{FF2B5EF4-FFF2-40B4-BE49-F238E27FC236}">
                  <a16:creationId xmlns:a16="http://schemas.microsoft.com/office/drawing/2014/main" id="{6F5769AB-1624-492D-9534-CA412A91C7CB}"/>
                </a:ext>
              </a:extLst>
            </p:cNvPr>
            <p:cNvSpPr txBox="1"/>
            <p:nvPr/>
          </p:nvSpPr>
          <p:spPr>
            <a:xfrm>
              <a:off x="7823507" y="447055"/>
              <a:ext cx="1890972" cy="6312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bg1">
                      <a:lumMod val="95000"/>
                    </a:schemeClr>
                  </a:solidFill>
                  <a:latin typeface="Montserrat" panose="020B0604020202020204" pitchFamily="2" charset="0"/>
                </a:rPr>
                <a:t>GIỎ HÀNG</a:t>
              </a:r>
            </a:p>
          </p:txBody>
        </p:sp>
        <p:sp>
          <p:nvSpPr>
            <p:cNvPr id="14" name="Hộp Văn bản 13">
              <a:extLst>
                <a:ext uri="{FF2B5EF4-FFF2-40B4-BE49-F238E27FC236}">
                  <a16:creationId xmlns:a16="http://schemas.microsoft.com/office/drawing/2014/main" id="{4852CB4F-B379-482E-B2EB-15060CB3DB20}"/>
                </a:ext>
              </a:extLst>
            </p:cNvPr>
            <p:cNvSpPr txBox="1"/>
            <p:nvPr/>
          </p:nvSpPr>
          <p:spPr>
            <a:xfrm>
              <a:off x="10088380" y="448381"/>
              <a:ext cx="1624645" cy="6312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bg1">
                      <a:lumMod val="95000"/>
                    </a:schemeClr>
                  </a:solidFill>
                  <a:latin typeface="Montserrat" panose="020B0604020202020204" pitchFamily="2" charset="0"/>
                </a:rPr>
                <a:t>LIÊN HỆ</a:t>
              </a:r>
            </a:p>
          </p:txBody>
        </p:sp>
      </p:grpSp>
      <p:grpSp>
        <p:nvGrpSpPr>
          <p:cNvPr id="19" name="Nhóm 18">
            <a:extLst>
              <a:ext uri="{FF2B5EF4-FFF2-40B4-BE49-F238E27FC236}">
                <a16:creationId xmlns:a16="http://schemas.microsoft.com/office/drawing/2014/main" id="{576BC00F-4875-4F21-8ECF-2200190B4AA1}"/>
              </a:ext>
            </a:extLst>
          </p:cNvPr>
          <p:cNvGrpSpPr/>
          <p:nvPr/>
        </p:nvGrpSpPr>
        <p:grpSpPr>
          <a:xfrm>
            <a:off x="2233385" y="3307585"/>
            <a:ext cx="5386615" cy="1035815"/>
            <a:chOff x="2233385" y="3307585"/>
            <a:chExt cx="5386615" cy="1035815"/>
          </a:xfrm>
        </p:grpSpPr>
        <p:sp>
          <p:nvSpPr>
            <p:cNvPr id="13" name="Hộp Văn bản 12">
              <a:extLst>
                <a:ext uri="{FF2B5EF4-FFF2-40B4-BE49-F238E27FC236}">
                  <a16:creationId xmlns:a16="http://schemas.microsoft.com/office/drawing/2014/main" id="{1EA8D094-A937-4890-BF23-C9E62F1EAC6E}"/>
                </a:ext>
              </a:extLst>
            </p:cNvPr>
            <p:cNvSpPr txBox="1"/>
            <p:nvPr/>
          </p:nvSpPr>
          <p:spPr>
            <a:xfrm>
              <a:off x="2233385" y="3307585"/>
              <a:ext cx="538661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b="1" spc="1600" dirty="0" err="1">
                  <a:solidFill>
                    <a:schemeClr val="bg1"/>
                  </a:solidFill>
                  <a:latin typeface="Righteous" panose="02010506000000020000" pitchFamily="2" charset="0"/>
                </a:rPr>
                <a:t>Pizz</a:t>
              </a:r>
              <a:r>
                <a:rPr lang="en-US" sz="5400" b="1" spc="1600" dirty="0">
                  <a:solidFill>
                    <a:schemeClr val="bg1"/>
                  </a:solidFill>
                  <a:latin typeface="Righteous" panose="02010506000000020000" pitchFamily="2" charset="0"/>
                </a:rPr>
                <a:t> </a:t>
              </a:r>
              <a:r>
                <a:rPr lang="en-US" sz="5400" b="1" spc="1600" dirty="0" err="1">
                  <a:solidFill>
                    <a:schemeClr val="bg1"/>
                  </a:solidFill>
                  <a:latin typeface="Righteous" panose="02010506000000020000" pitchFamily="2" charset="0"/>
                </a:rPr>
                <a:t>Hust</a:t>
              </a:r>
              <a:endParaRPr lang="en-US" sz="5400" b="1" spc="1600" dirty="0">
                <a:solidFill>
                  <a:schemeClr val="bg1"/>
                </a:solidFill>
                <a:latin typeface="Righteous" panose="02010506000000020000" pitchFamily="2" charset="0"/>
              </a:endParaRPr>
            </a:p>
          </p:txBody>
        </p:sp>
        <p:pic>
          <p:nvPicPr>
            <p:cNvPr id="18" name="Đồ họa 17" descr="Pizza outline">
              <a:extLst>
                <a:ext uri="{FF2B5EF4-FFF2-40B4-BE49-F238E27FC236}">
                  <a16:creationId xmlns:a16="http://schemas.microsoft.com/office/drawing/2014/main" id="{3899BCBA-2F7D-40E8-9F4C-26C4DAC962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0800000">
              <a:off x="4266412" y="3429000"/>
              <a:ext cx="914400" cy="914400"/>
            </a:xfrm>
            <a:prstGeom prst="rect">
              <a:avLst/>
            </a:prstGeom>
          </p:spPr>
        </p:pic>
      </p:grpSp>
      <p:sp>
        <p:nvSpPr>
          <p:cNvPr id="15" name="Hình chữ nhật: Góc Tròn 14">
            <a:extLst>
              <a:ext uri="{FF2B5EF4-FFF2-40B4-BE49-F238E27FC236}">
                <a16:creationId xmlns:a16="http://schemas.microsoft.com/office/drawing/2014/main" id="{8B5BC5F6-0042-4A39-9849-7CF1F8E32E79}"/>
              </a:ext>
            </a:extLst>
          </p:cNvPr>
          <p:cNvSpPr/>
          <p:nvPr/>
        </p:nvSpPr>
        <p:spPr>
          <a:xfrm>
            <a:off x="3109270" y="1747287"/>
            <a:ext cx="6213066" cy="3186657"/>
          </a:xfrm>
          <a:prstGeom prst="roundRect">
            <a:avLst>
              <a:gd name="adj" fmla="val 6084"/>
            </a:avLst>
          </a:prstGeom>
          <a:solidFill>
            <a:srgbClr val="0D0B0C">
              <a:alpha val="85000"/>
            </a:srgbClr>
          </a:solidFill>
          <a:ln w="25400">
            <a:solidFill>
              <a:srgbClr val="0D0B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00" b="1" dirty="0" err="1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Chào</a:t>
            </a:r>
            <a:r>
              <a:rPr lang="en-US" sz="1400" b="1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400" b="1" dirty="0" err="1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mừng</a:t>
            </a:r>
            <a:r>
              <a:rPr lang="en-US" sz="1400" b="1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400" b="1" dirty="0" err="1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đến</a:t>
            </a:r>
            <a:r>
              <a:rPr lang="en-US" sz="1400" b="1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400" b="1" dirty="0" err="1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với</a:t>
            </a:r>
            <a:r>
              <a:rPr lang="en-US" sz="1400" b="1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400" b="1" dirty="0" err="1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PizzaHust</a:t>
            </a:r>
            <a:endParaRPr lang="en-US" sz="1400" b="1" dirty="0">
              <a:solidFill>
                <a:schemeClr val="bg1">
                  <a:lumMod val="95000"/>
                </a:schemeClr>
              </a:solidFill>
              <a:latin typeface="Montserrat" panose="00000500000000000000" pitchFamily="2" charset="0"/>
            </a:endParaRPr>
          </a:p>
          <a:p>
            <a:pPr algn="ctr"/>
            <a:endParaRPr lang="en-US" sz="1400" b="1" dirty="0">
              <a:solidFill>
                <a:schemeClr val="bg1">
                  <a:lumMod val="95000"/>
                </a:schemeClr>
              </a:solidFill>
              <a:latin typeface="Montserrat" panose="00000500000000000000" pitchFamily="2" charset="0"/>
            </a:endParaRPr>
          </a:p>
          <a:p>
            <a:pPr algn="ctr"/>
            <a:r>
              <a:rPr lang="en-US" sz="1400" b="1" dirty="0" err="1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Hãy</a:t>
            </a:r>
            <a:r>
              <a:rPr lang="en-US" sz="1400" b="1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400" b="1" dirty="0" err="1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cho</a:t>
            </a:r>
            <a:r>
              <a:rPr lang="en-US" sz="1400" b="1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400" b="1" dirty="0" err="1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chúng</a:t>
            </a:r>
            <a:r>
              <a:rPr lang="en-US" sz="1400" b="1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400" b="1" dirty="0" err="1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mình</a:t>
            </a:r>
            <a:r>
              <a:rPr lang="en-US" sz="1400" b="1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400" b="1" dirty="0" err="1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biết</a:t>
            </a:r>
            <a:r>
              <a:rPr lang="en-US" sz="1400" b="1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400" b="1" dirty="0" err="1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bạn</a:t>
            </a:r>
            <a:r>
              <a:rPr lang="en-US" sz="1400" b="1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 ở </a:t>
            </a:r>
            <a:r>
              <a:rPr lang="en-US" sz="1400" b="1" dirty="0" err="1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đâu</a:t>
            </a:r>
            <a:r>
              <a:rPr lang="en-US" sz="1400" b="1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400" b="1" dirty="0" err="1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nhé</a:t>
            </a:r>
            <a:endParaRPr lang="en-US" sz="1400" b="1" dirty="0">
              <a:solidFill>
                <a:schemeClr val="bg1">
                  <a:lumMod val="95000"/>
                </a:schemeClr>
              </a:solidFill>
              <a:latin typeface="Montserrat" panose="00000500000000000000" pitchFamily="2" charset="0"/>
            </a:endParaRPr>
          </a:p>
          <a:p>
            <a:pPr algn="ctr"/>
            <a:endParaRPr lang="en-US" b="1" dirty="0">
              <a:solidFill>
                <a:schemeClr val="bg1">
                  <a:lumMod val="95000"/>
                </a:schemeClr>
              </a:solidFill>
              <a:latin typeface="Montserrat" panose="00000500000000000000" pitchFamily="2" charset="0"/>
            </a:endParaRPr>
          </a:p>
          <a:p>
            <a:pPr algn="ctr"/>
            <a:endParaRPr lang="en-US" b="1" dirty="0">
              <a:solidFill>
                <a:schemeClr val="bg1">
                  <a:lumMod val="95000"/>
                </a:schemeClr>
              </a:solidFill>
              <a:latin typeface="Montserrat" panose="00000500000000000000" pitchFamily="2" charset="0"/>
            </a:endParaRPr>
          </a:p>
          <a:p>
            <a:pPr algn="ctr"/>
            <a:endParaRPr lang="en-US" b="1" dirty="0">
              <a:solidFill>
                <a:schemeClr val="bg1">
                  <a:lumMod val="95000"/>
                </a:schemeClr>
              </a:solidFill>
              <a:latin typeface="Montserrat" panose="00000500000000000000" pitchFamily="2" charset="0"/>
            </a:endParaRPr>
          </a:p>
          <a:p>
            <a:pPr algn="ctr"/>
            <a:endParaRPr lang="en-US" b="1" dirty="0">
              <a:solidFill>
                <a:schemeClr val="bg1">
                  <a:lumMod val="95000"/>
                </a:schemeClr>
              </a:solidFill>
              <a:latin typeface="Montserrat" panose="00000500000000000000" pitchFamily="2" charset="0"/>
            </a:endParaRPr>
          </a:p>
          <a:p>
            <a:pPr algn="ctr"/>
            <a:endParaRPr lang="en-US" b="1" dirty="0">
              <a:solidFill>
                <a:schemeClr val="bg1">
                  <a:lumMod val="95000"/>
                </a:schemeClr>
              </a:solidFill>
              <a:latin typeface="Montserrat" panose="00000500000000000000" pitchFamily="2" charset="0"/>
            </a:endParaRPr>
          </a:p>
          <a:p>
            <a:pPr algn="ctr"/>
            <a:endParaRPr lang="en-US" b="1" dirty="0">
              <a:solidFill>
                <a:schemeClr val="bg1">
                  <a:lumMod val="95000"/>
                </a:schemeClr>
              </a:solidFill>
              <a:latin typeface="Montserrat" panose="00000500000000000000" pitchFamily="2" charset="0"/>
            </a:endParaRPr>
          </a:p>
          <a:p>
            <a:pPr algn="ctr"/>
            <a:endParaRPr lang="en-US" b="1" dirty="0">
              <a:solidFill>
                <a:schemeClr val="bg1">
                  <a:lumMod val="95000"/>
                </a:schemeClr>
              </a:solidFill>
              <a:latin typeface="Montserrat" panose="00000500000000000000" pitchFamily="2" charset="0"/>
            </a:endParaRPr>
          </a:p>
          <a:p>
            <a:r>
              <a:rPr lang="en-US" sz="1200" i="1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*</a:t>
            </a:r>
            <a:r>
              <a:rPr lang="en-US" sz="1200" i="1" dirty="0" err="1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PizzaHust</a:t>
            </a:r>
            <a:r>
              <a:rPr lang="en-US" sz="1200" i="1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200" i="1" dirty="0" err="1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chỉ</a:t>
            </a:r>
            <a:r>
              <a:rPr lang="en-US" sz="1200" i="1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 ship </a:t>
            </a:r>
            <a:r>
              <a:rPr lang="en-US" sz="1200" i="1" dirty="0" err="1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được</a:t>
            </a:r>
            <a:r>
              <a:rPr lang="en-US" sz="1200" i="1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200" i="1" dirty="0" err="1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đồ</a:t>
            </a:r>
            <a:r>
              <a:rPr lang="en-US" sz="1200" i="1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200" i="1" dirty="0" err="1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ăn</a:t>
            </a:r>
            <a:r>
              <a:rPr lang="en-US" sz="1200" i="1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200" i="1" dirty="0" err="1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trong</a:t>
            </a:r>
            <a:r>
              <a:rPr lang="en-US" sz="1200" i="1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200" i="1" dirty="0" err="1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nội</a:t>
            </a:r>
            <a:r>
              <a:rPr lang="en-US" sz="1200" i="1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200" i="1" dirty="0" err="1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thành</a:t>
            </a:r>
            <a:r>
              <a:rPr lang="en-US" sz="1200" i="1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200" i="1" dirty="0" err="1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Hà</a:t>
            </a:r>
            <a:r>
              <a:rPr lang="en-US" sz="1200" i="1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200" i="1" dirty="0" err="1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Nội</a:t>
            </a:r>
            <a:r>
              <a:rPr lang="en-US" sz="1200" i="1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200" i="1" dirty="0" err="1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thôi</a:t>
            </a:r>
            <a:r>
              <a:rPr lang="en-US" sz="1200" i="1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 ạ, </a:t>
            </a:r>
            <a:r>
              <a:rPr lang="en-US" sz="1200" i="1" dirty="0" err="1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quý</a:t>
            </a:r>
            <a:r>
              <a:rPr lang="en-US" sz="1200" i="1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200" i="1" dirty="0" err="1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khách</a:t>
            </a:r>
            <a:r>
              <a:rPr lang="en-US" sz="1200" i="1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200" i="1" dirty="0" err="1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hàng</a:t>
            </a:r>
            <a:r>
              <a:rPr lang="en-US" sz="1200" i="1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200" i="1" dirty="0" err="1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thông</a:t>
            </a:r>
            <a:r>
              <a:rPr lang="en-US" sz="1200" i="1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200" i="1" dirty="0" err="1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cảm</a:t>
            </a:r>
            <a:r>
              <a:rPr lang="en-US" sz="1200" i="1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200" i="1" dirty="0" err="1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giúp</a:t>
            </a:r>
            <a:r>
              <a:rPr lang="en-US" sz="1200" i="1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200" i="1" dirty="0" err="1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PizzaHust</a:t>
            </a:r>
            <a:r>
              <a:rPr lang="en-US" sz="1200" i="1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200" i="1" dirty="0" err="1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nha</a:t>
            </a:r>
            <a:endParaRPr lang="en-US" b="1" dirty="0">
              <a:solidFill>
                <a:schemeClr val="bg1">
                  <a:lumMod val="95000"/>
                </a:schemeClr>
              </a:solidFill>
              <a:latin typeface="Montserrat" panose="00000500000000000000" pitchFamily="2" charset="0"/>
            </a:endParaRPr>
          </a:p>
          <a:p>
            <a:pPr algn="ctr"/>
            <a:endParaRPr lang="en-US" b="1" dirty="0">
              <a:solidFill>
                <a:schemeClr val="bg1">
                  <a:lumMod val="95000"/>
                </a:schemeClr>
              </a:solidFill>
              <a:latin typeface="Montserrat" panose="00000500000000000000" pitchFamily="2" charset="0"/>
            </a:endParaRPr>
          </a:p>
          <a:p>
            <a:pPr algn="ctr"/>
            <a:endParaRPr lang="en-US" b="1" dirty="0">
              <a:solidFill>
                <a:schemeClr val="bg1">
                  <a:lumMod val="95000"/>
                </a:schemeClr>
              </a:solidFill>
              <a:latin typeface="Montserrat" panose="00000500000000000000" pitchFamily="2" charset="0"/>
            </a:endParaRPr>
          </a:p>
          <a:p>
            <a:pPr algn="ctr"/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grpSp>
        <p:nvGrpSpPr>
          <p:cNvPr id="5" name="Nhóm 4">
            <a:extLst>
              <a:ext uri="{FF2B5EF4-FFF2-40B4-BE49-F238E27FC236}">
                <a16:creationId xmlns:a16="http://schemas.microsoft.com/office/drawing/2014/main" id="{7418E8AA-BA33-43B3-AE7A-78902DCC5D32}"/>
              </a:ext>
            </a:extLst>
          </p:cNvPr>
          <p:cNvGrpSpPr/>
          <p:nvPr/>
        </p:nvGrpSpPr>
        <p:grpSpPr>
          <a:xfrm>
            <a:off x="4266411" y="2844800"/>
            <a:ext cx="3905132" cy="564385"/>
            <a:chOff x="4266411" y="2743200"/>
            <a:chExt cx="3905132" cy="564385"/>
          </a:xfrm>
        </p:grpSpPr>
        <p:sp>
          <p:nvSpPr>
            <p:cNvPr id="3" name="Hình chữ nhật 2">
              <a:extLst>
                <a:ext uri="{FF2B5EF4-FFF2-40B4-BE49-F238E27FC236}">
                  <a16:creationId xmlns:a16="http://schemas.microsoft.com/office/drawing/2014/main" id="{A559C9B1-BE03-4A77-8034-8D4DA8001728}"/>
                </a:ext>
              </a:extLst>
            </p:cNvPr>
            <p:cNvSpPr/>
            <p:nvPr/>
          </p:nvSpPr>
          <p:spPr>
            <a:xfrm>
              <a:off x="4266411" y="2743200"/>
              <a:ext cx="3905132" cy="56438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am giác Vuông 3">
              <a:extLst>
                <a:ext uri="{FF2B5EF4-FFF2-40B4-BE49-F238E27FC236}">
                  <a16:creationId xmlns:a16="http://schemas.microsoft.com/office/drawing/2014/main" id="{E55D5878-CA66-499B-A88A-4B49D899D441}"/>
                </a:ext>
              </a:extLst>
            </p:cNvPr>
            <p:cNvSpPr/>
            <p:nvPr/>
          </p:nvSpPr>
          <p:spPr>
            <a:xfrm rot="18900000">
              <a:off x="7917402" y="2981240"/>
              <a:ext cx="91440" cy="91440"/>
            </a:xfrm>
            <a:prstGeom prst="rtTriangle">
              <a:avLst/>
            </a:prstGeom>
            <a:solidFill>
              <a:srgbClr val="0D0B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875534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ình chữ nhật 5">
            <a:extLst>
              <a:ext uri="{FF2B5EF4-FFF2-40B4-BE49-F238E27FC236}">
                <a16:creationId xmlns:a16="http://schemas.microsoft.com/office/drawing/2014/main" id="{3332180D-2D91-42E2-B40A-EE1800810310}"/>
              </a:ext>
            </a:extLst>
          </p:cNvPr>
          <p:cNvSpPr/>
          <p:nvPr/>
        </p:nvSpPr>
        <p:spPr>
          <a:xfrm>
            <a:off x="21511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5" name="Hình ảnh 24" descr="Pizza and toppics on table">
            <a:extLst>
              <a:ext uri="{FF2B5EF4-FFF2-40B4-BE49-F238E27FC236}">
                <a16:creationId xmlns:a16="http://schemas.microsoft.com/office/drawing/2014/main" id="{0754EA48-72A9-4DD4-8276-FD4DBC8BAD9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172" b="73733"/>
          <a:stretch/>
        </p:blipFill>
        <p:spPr>
          <a:xfrm>
            <a:off x="0" y="2625"/>
            <a:ext cx="12191999" cy="820334"/>
          </a:xfrm>
          <a:prstGeom prst="rect">
            <a:avLst/>
          </a:prstGeom>
        </p:spPr>
      </p:pic>
      <p:sp>
        <p:nvSpPr>
          <p:cNvPr id="16" name="Hình chữ nhật 15">
            <a:extLst>
              <a:ext uri="{FF2B5EF4-FFF2-40B4-BE49-F238E27FC236}">
                <a16:creationId xmlns:a16="http://schemas.microsoft.com/office/drawing/2014/main" id="{B77B100C-86B0-4059-B796-32CFCA37D407}"/>
              </a:ext>
            </a:extLst>
          </p:cNvPr>
          <p:cNvSpPr/>
          <p:nvPr/>
        </p:nvSpPr>
        <p:spPr>
          <a:xfrm>
            <a:off x="1" y="-9527"/>
            <a:ext cx="12191999" cy="837250"/>
          </a:xfrm>
          <a:prstGeom prst="rect">
            <a:avLst/>
          </a:prstGeom>
          <a:solidFill>
            <a:schemeClr val="tx1">
              <a:lumMod val="95000"/>
              <a:lumOff val="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1" name="Nhóm 20">
            <a:extLst>
              <a:ext uri="{FF2B5EF4-FFF2-40B4-BE49-F238E27FC236}">
                <a16:creationId xmlns:a16="http://schemas.microsoft.com/office/drawing/2014/main" id="{D942AD48-6361-4E5E-97B7-774906A69C50}"/>
              </a:ext>
            </a:extLst>
          </p:cNvPr>
          <p:cNvGrpSpPr/>
          <p:nvPr/>
        </p:nvGrpSpPr>
        <p:grpSpPr>
          <a:xfrm>
            <a:off x="-4819" y="0"/>
            <a:ext cx="2560319" cy="822959"/>
            <a:chOff x="18996" y="0"/>
            <a:chExt cx="2560319" cy="822959"/>
          </a:xfrm>
        </p:grpSpPr>
        <p:sp>
          <p:nvSpPr>
            <p:cNvPr id="11" name="Hình chữ nhật 10">
              <a:extLst>
                <a:ext uri="{FF2B5EF4-FFF2-40B4-BE49-F238E27FC236}">
                  <a16:creationId xmlns:a16="http://schemas.microsoft.com/office/drawing/2014/main" id="{7B33D194-90B2-4243-80C6-89C03F387D7F}"/>
                </a:ext>
              </a:extLst>
            </p:cNvPr>
            <p:cNvSpPr/>
            <p:nvPr/>
          </p:nvSpPr>
          <p:spPr>
            <a:xfrm>
              <a:off x="18996" y="0"/>
              <a:ext cx="2560319" cy="822959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8" name="Nhóm 7">
              <a:extLst>
                <a:ext uri="{FF2B5EF4-FFF2-40B4-BE49-F238E27FC236}">
                  <a16:creationId xmlns:a16="http://schemas.microsoft.com/office/drawing/2014/main" id="{CA7C8305-079A-42A4-9DDF-35119AFA1B17}"/>
                </a:ext>
              </a:extLst>
            </p:cNvPr>
            <p:cNvGrpSpPr/>
            <p:nvPr/>
          </p:nvGrpSpPr>
          <p:grpSpPr>
            <a:xfrm>
              <a:off x="74188" y="222055"/>
              <a:ext cx="2449935" cy="400110"/>
              <a:chOff x="2751545" y="3307585"/>
              <a:chExt cx="2449935" cy="400110"/>
            </a:xfrm>
          </p:grpSpPr>
          <p:sp>
            <p:nvSpPr>
              <p:cNvPr id="9" name="Hộp Văn bản 8">
                <a:extLst>
                  <a:ext uri="{FF2B5EF4-FFF2-40B4-BE49-F238E27FC236}">
                    <a16:creationId xmlns:a16="http://schemas.microsoft.com/office/drawing/2014/main" id="{8562943B-0478-4DA6-B91F-80E231F3BB36}"/>
                  </a:ext>
                </a:extLst>
              </p:cNvPr>
              <p:cNvSpPr txBox="1"/>
              <p:nvPr/>
            </p:nvSpPr>
            <p:spPr>
              <a:xfrm>
                <a:off x="2751545" y="3307585"/>
                <a:ext cx="244993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spc="1000" dirty="0" err="1">
                    <a:solidFill>
                      <a:schemeClr val="bg1"/>
                    </a:solidFill>
                    <a:latin typeface="Righteous" panose="02010506000000020000" pitchFamily="2" charset="0"/>
                  </a:rPr>
                  <a:t>Pizz</a:t>
                </a:r>
                <a:r>
                  <a:rPr lang="en-US" sz="2000" b="1" spc="1000" dirty="0">
                    <a:solidFill>
                      <a:schemeClr val="bg1"/>
                    </a:solidFill>
                    <a:latin typeface="Righteous" panose="02010506000000020000" pitchFamily="2" charset="0"/>
                  </a:rPr>
                  <a:t> </a:t>
                </a:r>
                <a:r>
                  <a:rPr lang="en-US" sz="2000" b="1" spc="1000" dirty="0" err="1">
                    <a:solidFill>
                      <a:schemeClr val="bg1"/>
                    </a:solidFill>
                    <a:latin typeface="Righteous" panose="02010506000000020000" pitchFamily="2" charset="0"/>
                  </a:rPr>
                  <a:t>Hust</a:t>
                </a:r>
                <a:endParaRPr lang="en-US" sz="2000" b="1" spc="1000" dirty="0">
                  <a:solidFill>
                    <a:schemeClr val="bg1"/>
                  </a:solidFill>
                  <a:latin typeface="Righteous" panose="02010506000000020000" pitchFamily="2" charset="0"/>
                </a:endParaRPr>
              </a:p>
            </p:txBody>
          </p:sp>
          <p:pic>
            <p:nvPicPr>
              <p:cNvPr id="10" name="Đồ họa 9" descr="Pizza outline">
                <a:extLst>
                  <a:ext uri="{FF2B5EF4-FFF2-40B4-BE49-F238E27FC236}">
                    <a16:creationId xmlns:a16="http://schemas.microsoft.com/office/drawing/2014/main" id="{216824BE-A314-4289-8204-D6C4CBDFF6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 rot="10800000">
                <a:off x="3727207" y="3403490"/>
                <a:ext cx="274320" cy="274320"/>
              </a:xfrm>
              <a:prstGeom prst="rect">
                <a:avLst/>
              </a:prstGeom>
            </p:spPr>
          </p:pic>
        </p:grpSp>
      </p:grpSp>
      <p:pic>
        <p:nvPicPr>
          <p:cNvPr id="3" name="Đồ họa 2" descr="Door Open with solid fill">
            <a:extLst>
              <a:ext uri="{FF2B5EF4-FFF2-40B4-BE49-F238E27FC236}">
                <a16:creationId xmlns:a16="http://schemas.microsoft.com/office/drawing/2014/main" id="{3692DC84-2668-4887-BE82-DDE61B5CA6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115521" y="6323875"/>
            <a:ext cx="365760" cy="365760"/>
          </a:xfrm>
          <a:prstGeom prst="rect">
            <a:avLst/>
          </a:prstGeom>
        </p:spPr>
      </p:pic>
      <p:grpSp>
        <p:nvGrpSpPr>
          <p:cNvPr id="24" name="Nhóm 23">
            <a:extLst>
              <a:ext uri="{FF2B5EF4-FFF2-40B4-BE49-F238E27FC236}">
                <a16:creationId xmlns:a16="http://schemas.microsoft.com/office/drawing/2014/main" id="{6A4480F4-E102-4AB5-AECA-24CA2222C893}"/>
              </a:ext>
            </a:extLst>
          </p:cNvPr>
          <p:cNvGrpSpPr/>
          <p:nvPr/>
        </p:nvGrpSpPr>
        <p:grpSpPr>
          <a:xfrm>
            <a:off x="-8364" y="822959"/>
            <a:ext cx="2560320" cy="6035042"/>
            <a:chOff x="-8364" y="822959"/>
            <a:chExt cx="2560320" cy="6035042"/>
          </a:xfrm>
        </p:grpSpPr>
        <p:sp>
          <p:nvSpPr>
            <p:cNvPr id="26" name="Hình chữ nhật 25">
              <a:extLst>
                <a:ext uri="{FF2B5EF4-FFF2-40B4-BE49-F238E27FC236}">
                  <a16:creationId xmlns:a16="http://schemas.microsoft.com/office/drawing/2014/main" id="{11F07F80-9FC5-4843-B335-4672C1E6B8F1}"/>
                </a:ext>
              </a:extLst>
            </p:cNvPr>
            <p:cNvSpPr/>
            <p:nvPr/>
          </p:nvSpPr>
          <p:spPr>
            <a:xfrm>
              <a:off x="-8363" y="822959"/>
              <a:ext cx="2560319" cy="6035042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r>
                <a:rPr lang="en-US" sz="1400" b="1" dirty="0">
                  <a:latin typeface="Montserrat" panose="00000500000000000000" pitchFamily="2" charset="0"/>
                </a:rPr>
                <a:t>                 </a:t>
              </a:r>
              <a:r>
                <a:rPr lang="en-US" sz="1400" b="1" u="sng" dirty="0">
                  <a:latin typeface="Montserrat" panose="00000500000000000000" pitchFamily="2" charset="0"/>
                </a:rPr>
                <a:t>Log out</a:t>
              </a:r>
              <a:endParaRPr lang="en-US" sz="1800" b="1" u="sng" dirty="0">
                <a:latin typeface="Montserrat" panose="00000500000000000000" pitchFamily="2" charset="0"/>
              </a:endParaRPr>
            </a:p>
          </p:txBody>
        </p:sp>
        <p:pic>
          <p:nvPicPr>
            <p:cNvPr id="28" name="Đồ họa 27" descr="Door Open with solid fill">
              <a:extLst>
                <a:ext uri="{FF2B5EF4-FFF2-40B4-BE49-F238E27FC236}">
                  <a16:creationId xmlns:a16="http://schemas.microsoft.com/office/drawing/2014/main" id="{B694723E-BFB9-4886-A82F-4F9909F4A0B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115521" y="6323875"/>
              <a:ext cx="365760" cy="365760"/>
            </a:xfrm>
            <a:prstGeom prst="rect">
              <a:avLst/>
            </a:prstGeom>
          </p:spPr>
        </p:pic>
        <p:grpSp>
          <p:nvGrpSpPr>
            <p:cNvPr id="30" name="Nhóm 29">
              <a:extLst>
                <a:ext uri="{FF2B5EF4-FFF2-40B4-BE49-F238E27FC236}">
                  <a16:creationId xmlns:a16="http://schemas.microsoft.com/office/drawing/2014/main" id="{83646562-5F9C-420F-85CD-57ECFCDD9C21}"/>
                </a:ext>
              </a:extLst>
            </p:cNvPr>
            <p:cNvGrpSpPr/>
            <p:nvPr/>
          </p:nvGrpSpPr>
          <p:grpSpPr>
            <a:xfrm>
              <a:off x="-8364" y="2756901"/>
              <a:ext cx="2560320" cy="640080"/>
              <a:chOff x="-2014" y="2761664"/>
              <a:chExt cx="2560320" cy="640080"/>
            </a:xfrm>
          </p:grpSpPr>
          <p:sp>
            <p:nvSpPr>
              <p:cNvPr id="46" name="Hình chữ nhật 45">
                <a:extLst>
                  <a:ext uri="{FF2B5EF4-FFF2-40B4-BE49-F238E27FC236}">
                    <a16:creationId xmlns:a16="http://schemas.microsoft.com/office/drawing/2014/main" id="{1436FC88-64F8-4B95-B26A-ABB35058FAB5}"/>
                  </a:ext>
                </a:extLst>
              </p:cNvPr>
              <p:cNvSpPr/>
              <p:nvPr/>
            </p:nvSpPr>
            <p:spPr>
              <a:xfrm>
                <a:off x="-2014" y="2761664"/>
                <a:ext cx="2560320" cy="640080"/>
              </a:xfrm>
              <a:prstGeom prst="rect">
                <a:avLst/>
              </a:prstGeom>
              <a:solidFill>
                <a:schemeClr val="tx1">
                  <a:lumMod val="95000"/>
                  <a:lumOff val="5000"/>
                  <a:alpha val="0"/>
                </a:schemeClr>
              </a:solidFill>
              <a:ln w="3175">
                <a:solidFill>
                  <a:srgbClr val="FF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400" b="1" dirty="0">
                    <a:latin typeface="Montserrat" panose="00000500000000000000" pitchFamily="2" charset="0"/>
                  </a:rPr>
                  <a:t>	</a:t>
                </a:r>
                <a:r>
                  <a:rPr lang="en-US" sz="1400" b="1" dirty="0" err="1">
                    <a:latin typeface="Montserrat" panose="00000500000000000000" pitchFamily="2" charset="0"/>
                  </a:rPr>
                  <a:t>Báo</a:t>
                </a:r>
                <a:r>
                  <a:rPr lang="en-US" sz="1400" b="1" dirty="0">
                    <a:latin typeface="Montserrat" panose="00000500000000000000" pitchFamily="2" charset="0"/>
                  </a:rPr>
                  <a:t> </a:t>
                </a:r>
                <a:r>
                  <a:rPr lang="en-US" sz="1400" b="1" dirty="0" err="1">
                    <a:latin typeface="Montserrat" panose="00000500000000000000" pitchFamily="2" charset="0"/>
                  </a:rPr>
                  <a:t>cáo</a:t>
                </a:r>
                <a:endParaRPr lang="en-US" sz="1400" b="1" dirty="0">
                  <a:latin typeface="Montserrat" panose="00000500000000000000" pitchFamily="2" charset="0"/>
                </a:endParaRPr>
              </a:p>
            </p:txBody>
          </p:sp>
          <p:pic>
            <p:nvPicPr>
              <p:cNvPr id="47" name="Đồ họa 46" descr="Document with solid fill">
                <a:extLst>
                  <a:ext uri="{FF2B5EF4-FFF2-40B4-BE49-F238E27FC236}">
                    <a16:creationId xmlns:a16="http://schemas.microsoft.com/office/drawing/2014/main" id="{5D29F90F-8DF1-4DDA-A763-9DB85E8AB5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21523" y="2853104"/>
                <a:ext cx="457200" cy="457200"/>
              </a:xfrm>
              <a:prstGeom prst="rect">
                <a:avLst/>
              </a:prstGeom>
            </p:spPr>
          </p:pic>
        </p:grpSp>
        <p:grpSp>
          <p:nvGrpSpPr>
            <p:cNvPr id="32" name="Nhóm 31">
              <a:extLst>
                <a:ext uri="{FF2B5EF4-FFF2-40B4-BE49-F238E27FC236}">
                  <a16:creationId xmlns:a16="http://schemas.microsoft.com/office/drawing/2014/main" id="{156E2253-81A6-4B2D-BA14-7D63DC949BDD}"/>
                </a:ext>
              </a:extLst>
            </p:cNvPr>
            <p:cNvGrpSpPr/>
            <p:nvPr/>
          </p:nvGrpSpPr>
          <p:grpSpPr>
            <a:xfrm>
              <a:off x="-8364" y="1471106"/>
              <a:ext cx="2560320" cy="640080"/>
              <a:chOff x="-2014" y="1471106"/>
              <a:chExt cx="2560320" cy="640080"/>
            </a:xfrm>
          </p:grpSpPr>
          <p:sp>
            <p:nvSpPr>
              <p:cNvPr id="44" name="Hình chữ nhật 43">
                <a:extLst>
                  <a:ext uri="{FF2B5EF4-FFF2-40B4-BE49-F238E27FC236}">
                    <a16:creationId xmlns:a16="http://schemas.microsoft.com/office/drawing/2014/main" id="{43E89FFA-5D24-42B6-8096-219DDFB2DA32}"/>
                  </a:ext>
                </a:extLst>
              </p:cNvPr>
              <p:cNvSpPr/>
              <p:nvPr/>
            </p:nvSpPr>
            <p:spPr>
              <a:xfrm>
                <a:off x="-2014" y="1471106"/>
                <a:ext cx="2560320" cy="640080"/>
              </a:xfrm>
              <a:prstGeom prst="rect">
                <a:avLst/>
              </a:prstGeom>
              <a:solidFill>
                <a:schemeClr val="tx1">
                  <a:lumMod val="95000"/>
                  <a:lumOff val="5000"/>
                  <a:alpha val="0"/>
                </a:schemeClr>
              </a:solidFill>
              <a:ln w="3175">
                <a:solidFill>
                  <a:srgbClr val="FF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400" b="1" dirty="0">
                    <a:latin typeface="Montserrat" panose="00000500000000000000" pitchFamily="2" charset="0"/>
                  </a:rPr>
                  <a:t>	</a:t>
                </a:r>
                <a:r>
                  <a:rPr lang="en-US" sz="1400" b="1" dirty="0" err="1">
                    <a:latin typeface="Montserrat" panose="00000500000000000000" pitchFamily="2" charset="0"/>
                  </a:rPr>
                  <a:t>Món</a:t>
                </a:r>
                <a:r>
                  <a:rPr lang="en-US" sz="1400" b="1" dirty="0">
                    <a:latin typeface="Montserrat" panose="00000500000000000000" pitchFamily="2" charset="0"/>
                  </a:rPr>
                  <a:t> </a:t>
                </a:r>
                <a:r>
                  <a:rPr lang="en-US" sz="1400" b="1" dirty="0" err="1">
                    <a:latin typeface="Montserrat" panose="00000500000000000000" pitchFamily="2" charset="0"/>
                  </a:rPr>
                  <a:t>ăn</a:t>
                </a:r>
                <a:endParaRPr lang="en-US" sz="1400" b="1" dirty="0">
                  <a:latin typeface="Montserrat" panose="00000500000000000000" pitchFamily="2" charset="0"/>
                </a:endParaRPr>
              </a:p>
            </p:txBody>
          </p:sp>
          <p:pic>
            <p:nvPicPr>
              <p:cNvPr id="45" name="Đồ họa 44" descr="Continuous Improvement with solid fill">
                <a:extLst>
                  <a:ext uri="{FF2B5EF4-FFF2-40B4-BE49-F238E27FC236}">
                    <a16:creationId xmlns:a16="http://schemas.microsoft.com/office/drawing/2014/main" id="{6EC51B70-F0FB-4681-A55A-A3D23FFA58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121523" y="1568182"/>
                <a:ext cx="457200" cy="457200"/>
              </a:xfrm>
              <a:prstGeom prst="rect">
                <a:avLst/>
              </a:prstGeom>
            </p:spPr>
          </p:pic>
        </p:grpSp>
        <p:grpSp>
          <p:nvGrpSpPr>
            <p:cNvPr id="38" name="Nhóm 37">
              <a:extLst>
                <a:ext uri="{FF2B5EF4-FFF2-40B4-BE49-F238E27FC236}">
                  <a16:creationId xmlns:a16="http://schemas.microsoft.com/office/drawing/2014/main" id="{5E847FA7-EB27-43AD-9597-1686086BEF61}"/>
                </a:ext>
              </a:extLst>
            </p:cNvPr>
            <p:cNvGrpSpPr/>
            <p:nvPr/>
          </p:nvGrpSpPr>
          <p:grpSpPr>
            <a:xfrm>
              <a:off x="-8364" y="2113473"/>
              <a:ext cx="2560320" cy="640080"/>
              <a:chOff x="-2014" y="2118236"/>
              <a:chExt cx="2560320" cy="640080"/>
            </a:xfrm>
          </p:grpSpPr>
          <p:sp>
            <p:nvSpPr>
              <p:cNvPr id="42" name="Hình chữ nhật 41">
                <a:extLst>
                  <a:ext uri="{FF2B5EF4-FFF2-40B4-BE49-F238E27FC236}">
                    <a16:creationId xmlns:a16="http://schemas.microsoft.com/office/drawing/2014/main" id="{06F702BF-123E-4E72-80CC-74343FFEEDD2}"/>
                  </a:ext>
                </a:extLst>
              </p:cNvPr>
              <p:cNvSpPr/>
              <p:nvPr/>
            </p:nvSpPr>
            <p:spPr>
              <a:xfrm>
                <a:off x="-2014" y="2118236"/>
                <a:ext cx="2560320" cy="640080"/>
              </a:xfrm>
              <a:prstGeom prst="rect">
                <a:avLst/>
              </a:prstGeom>
              <a:solidFill>
                <a:schemeClr val="tx1">
                  <a:lumMod val="95000"/>
                  <a:lumOff val="5000"/>
                  <a:alpha val="85000"/>
                </a:schemeClr>
              </a:solidFill>
              <a:ln w="3175">
                <a:solidFill>
                  <a:srgbClr val="FF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400" b="1" dirty="0">
                    <a:latin typeface="Montserrat" panose="00000500000000000000" pitchFamily="2" charset="0"/>
                  </a:rPr>
                  <a:t>	</a:t>
                </a:r>
                <a:r>
                  <a:rPr lang="en-US" sz="1400" b="1" dirty="0" err="1">
                    <a:latin typeface="Montserrat" panose="00000500000000000000" pitchFamily="2" charset="0"/>
                  </a:rPr>
                  <a:t>Đơn</a:t>
                </a:r>
                <a:r>
                  <a:rPr lang="en-US" sz="1400" b="1" dirty="0">
                    <a:latin typeface="Montserrat" panose="00000500000000000000" pitchFamily="2" charset="0"/>
                  </a:rPr>
                  <a:t> </a:t>
                </a:r>
                <a:r>
                  <a:rPr lang="en-US" sz="1400" b="1" dirty="0" err="1">
                    <a:latin typeface="Montserrat" panose="00000500000000000000" pitchFamily="2" charset="0"/>
                  </a:rPr>
                  <a:t>hàng</a:t>
                </a:r>
                <a:endParaRPr lang="en-US" sz="1400" b="1" dirty="0">
                  <a:latin typeface="Montserrat" panose="00000500000000000000" pitchFamily="2" charset="0"/>
                </a:endParaRPr>
              </a:p>
            </p:txBody>
          </p:sp>
          <p:pic>
            <p:nvPicPr>
              <p:cNvPr id="43" name="Đồ họa 42" descr="Inventory with solid fill">
                <a:extLst>
                  <a:ext uri="{FF2B5EF4-FFF2-40B4-BE49-F238E27FC236}">
                    <a16:creationId xmlns:a16="http://schemas.microsoft.com/office/drawing/2014/main" id="{F2D9119B-CE63-4DF1-BAC6-C4F5F9D7A0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121523" y="2213024"/>
                <a:ext cx="457200" cy="457200"/>
              </a:xfrm>
              <a:prstGeom prst="rect">
                <a:avLst/>
              </a:prstGeom>
            </p:spPr>
          </p:pic>
        </p:grpSp>
        <p:grpSp>
          <p:nvGrpSpPr>
            <p:cNvPr id="39" name="Nhóm 38">
              <a:extLst>
                <a:ext uri="{FF2B5EF4-FFF2-40B4-BE49-F238E27FC236}">
                  <a16:creationId xmlns:a16="http://schemas.microsoft.com/office/drawing/2014/main" id="{BEC240FE-D78F-4ECE-A3C7-A9AACA726CB6}"/>
                </a:ext>
              </a:extLst>
            </p:cNvPr>
            <p:cNvGrpSpPr/>
            <p:nvPr/>
          </p:nvGrpSpPr>
          <p:grpSpPr>
            <a:xfrm>
              <a:off x="-8364" y="829047"/>
              <a:ext cx="2560320" cy="640080"/>
              <a:chOff x="-2014" y="829047"/>
              <a:chExt cx="2560320" cy="640080"/>
            </a:xfrm>
          </p:grpSpPr>
          <p:sp>
            <p:nvSpPr>
              <p:cNvPr id="40" name="Hình chữ nhật 39">
                <a:extLst>
                  <a:ext uri="{FF2B5EF4-FFF2-40B4-BE49-F238E27FC236}">
                    <a16:creationId xmlns:a16="http://schemas.microsoft.com/office/drawing/2014/main" id="{234DBD7F-8DED-4199-BA90-69D2525B4BB7}"/>
                  </a:ext>
                </a:extLst>
              </p:cNvPr>
              <p:cNvSpPr/>
              <p:nvPr/>
            </p:nvSpPr>
            <p:spPr>
              <a:xfrm>
                <a:off x="-2014" y="829047"/>
                <a:ext cx="2560320" cy="640080"/>
              </a:xfrm>
              <a:prstGeom prst="rect">
                <a:avLst/>
              </a:prstGeom>
              <a:solidFill>
                <a:schemeClr val="tx1">
                  <a:lumMod val="95000"/>
                  <a:lumOff val="5000"/>
                  <a:alpha val="0"/>
                </a:schemeClr>
              </a:solidFill>
              <a:ln w="3175">
                <a:solidFill>
                  <a:srgbClr val="FF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400" b="1" dirty="0">
                    <a:latin typeface="Montserrat" panose="00000500000000000000" pitchFamily="2" charset="0"/>
                  </a:rPr>
                  <a:t>	</a:t>
                </a:r>
                <a:r>
                  <a:rPr lang="en-US" sz="1400" b="1" dirty="0" err="1">
                    <a:latin typeface="Montserrat" panose="00000500000000000000" pitchFamily="2" charset="0"/>
                  </a:rPr>
                  <a:t>Tổng</a:t>
                </a:r>
                <a:r>
                  <a:rPr lang="en-US" sz="1400" b="1" dirty="0">
                    <a:latin typeface="Montserrat" panose="00000500000000000000" pitchFamily="2" charset="0"/>
                  </a:rPr>
                  <a:t> </a:t>
                </a:r>
                <a:r>
                  <a:rPr lang="en-US" sz="1400" b="1" dirty="0" err="1">
                    <a:latin typeface="Montserrat" panose="00000500000000000000" pitchFamily="2" charset="0"/>
                  </a:rPr>
                  <a:t>quan</a:t>
                </a:r>
                <a:endParaRPr lang="en-US" sz="1400" b="1" dirty="0">
                  <a:latin typeface="Montserrat" panose="00000500000000000000" pitchFamily="2" charset="0"/>
                </a:endParaRPr>
              </a:p>
            </p:txBody>
          </p:sp>
          <p:pic>
            <p:nvPicPr>
              <p:cNvPr id="41" name="Đồ họa 40" descr="Image with solid fill">
                <a:extLst>
                  <a:ext uri="{FF2B5EF4-FFF2-40B4-BE49-F238E27FC236}">
                    <a16:creationId xmlns:a16="http://schemas.microsoft.com/office/drawing/2014/main" id="{50172683-A916-4871-AA45-04E1A9B06E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121523" y="920487"/>
                <a:ext cx="457200" cy="457200"/>
              </a:xfrm>
              <a:prstGeom prst="rect">
                <a:avLst/>
              </a:prstGeom>
            </p:spPr>
          </p:pic>
        </p:grpSp>
      </p:grpSp>
      <p:grpSp>
        <p:nvGrpSpPr>
          <p:cNvPr id="2" name="Nhóm 1">
            <a:extLst>
              <a:ext uri="{FF2B5EF4-FFF2-40B4-BE49-F238E27FC236}">
                <a16:creationId xmlns:a16="http://schemas.microsoft.com/office/drawing/2014/main" id="{5201B2C8-7EC7-4A59-801B-88A9F5857E6C}"/>
              </a:ext>
            </a:extLst>
          </p:cNvPr>
          <p:cNvGrpSpPr/>
          <p:nvPr/>
        </p:nvGrpSpPr>
        <p:grpSpPr>
          <a:xfrm>
            <a:off x="2906973" y="1033729"/>
            <a:ext cx="8907656" cy="5290146"/>
            <a:chOff x="2906973" y="1033729"/>
            <a:chExt cx="8907656" cy="5290146"/>
          </a:xfrm>
        </p:grpSpPr>
        <p:grpSp>
          <p:nvGrpSpPr>
            <p:cNvPr id="48" name="Nhóm 47">
              <a:extLst>
                <a:ext uri="{FF2B5EF4-FFF2-40B4-BE49-F238E27FC236}">
                  <a16:creationId xmlns:a16="http://schemas.microsoft.com/office/drawing/2014/main" id="{2EDE3E60-5E55-4819-8A94-7447B21CD1FE}"/>
                </a:ext>
              </a:extLst>
            </p:cNvPr>
            <p:cNvGrpSpPr/>
            <p:nvPr/>
          </p:nvGrpSpPr>
          <p:grpSpPr>
            <a:xfrm>
              <a:off x="2906973" y="1033729"/>
              <a:ext cx="8907656" cy="5290146"/>
              <a:chOff x="2906973" y="1033729"/>
              <a:chExt cx="8907656" cy="4017241"/>
            </a:xfrm>
          </p:grpSpPr>
          <p:sp>
            <p:nvSpPr>
              <p:cNvPr id="49" name="Hình chữ nhật: Góc Tròn 48">
                <a:extLst>
                  <a:ext uri="{FF2B5EF4-FFF2-40B4-BE49-F238E27FC236}">
                    <a16:creationId xmlns:a16="http://schemas.microsoft.com/office/drawing/2014/main" id="{B333CBE6-6043-4106-BF64-7614FB7D773F}"/>
                  </a:ext>
                </a:extLst>
              </p:cNvPr>
              <p:cNvSpPr/>
              <p:nvPr/>
            </p:nvSpPr>
            <p:spPr>
              <a:xfrm>
                <a:off x="2906973" y="1469125"/>
                <a:ext cx="8907656" cy="3581845"/>
              </a:xfrm>
              <a:prstGeom prst="roundRect">
                <a:avLst>
                  <a:gd name="adj" fmla="val 858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Hộp Văn bản 49">
                <a:extLst>
                  <a:ext uri="{FF2B5EF4-FFF2-40B4-BE49-F238E27FC236}">
                    <a16:creationId xmlns:a16="http://schemas.microsoft.com/office/drawing/2014/main" id="{9A1E7A2A-0E7F-4F6C-9016-153F61390100}"/>
                  </a:ext>
                </a:extLst>
              </p:cNvPr>
              <p:cNvSpPr txBox="1"/>
              <p:nvPr/>
            </p:nvSpPr>
            <p:spPr>
              <a:xfrm>
                <a:off x="2906973" y="1033729"/>
                <a:ext cx="2171464" cy="2103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500000000000000" pitchFamily="2" charset="0"/>
                  </a:rPr>
                  <a:t>Danh</a:t>
                </a:r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500000000000000" pitchFamily="2" charset="0"/>
                  </a:rPr>
                  <a:t> </a:t>
                </a:r>
                <a:r>
                  <a:rPr lang="en-US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500000000000000" pitchFamily="2" charset="0"/>
                  </a:rPr>
                  <a:t>sách</a:t>
                </a:r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500000000000000" pitchFamily="2" charset="0"/>
                  </a:rPr>
                  <a:t> </a:t>
                </a:r>
                <a:r>
                  <a:rPr lang="en-US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500000000000000" pitchFamily="2" charset="0"/>
                  </a:rPr>
                  <a:t>đơn</a:t>
                </a:r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500000000000000" pitchFamily="2" charset="0"/>
                  </a:rPr>
                  <a:t> </a:t>
                </a:r>
                <a:r>
                  <a:rPr lang="en-US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500000000000000" pitchFamily="2" charset="0"/>
                  </a:rPr>
                  <a:t>hàng</a:t>
                </a:r>
                <a:endPara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endParaRPr>
              </a:p>
            </p:txBody>
          </p:sp>
          <p:sp>
            <p:nvSpPr>
              <p:cNvPr id="51" name="Hộp Văn bản 50">
                <a:extLst>
                  <a:ext uri="{FF2B5EF4-FFF2-40B4-BE49-F238E27FC236}">
                    <a16:creationId xmlns:a16="http://schemas.microsoft.com/office/drawing/2014/main" id="{E052FEDF-0CB8-4711-A61A-FD7B363AFC31}"/>
                  </a:ext>
                </a:extLst>
              </p:cNvPr>
              <p:cNvSpPr txBox="1"/>
              <p:nvPr/>
            </p:nvSpPr>
            <p:spPr>
              <a:xfrm>
                <a:off x="3013451" y="1567259"/>
                <a:ext cx="1482348" cy="2083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500000000000000" pitchFamily="2" charset="0"/>
                  </a:rPr>
                  <a:t>Tất</a:t>
                </a:r>
                <a:r>
                  <a:rPr lang="en-US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500000000000000" pitchFamily="2" charset="0"/>
                  </a:rPr>
                  <a:t> </a:t>
                </a:r>
                <a:r>
                  <a:rPr lang="en-US" sz="1200" b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500000000000000" pitchFamily="2" charset="0"/>
                  </a:rPr>
                  <a:t>cả</a:t>
                </a:r>
                <a:r>
                  <a:rPr lang="en-US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500000000000000" pitchFamily="2" charset="0"/>
                  </a:rPr>
                  <a:t> </a:t>
                </a:r>
                <a:r>
                  <a:rPr lang="en-US" sz="1200" b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500000000000000" pitchFamily="2" charset="0"/>
                  </a:rPr>
                  <a:t>đơn</a:t>
                </a:r>
                <a:r>
                  <a:rPr lang="en-US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500000000000000" pitchFamily="2" charset="0"/>
                  </a:rPr>
                  <a:t> </a:t>
                </a:r>
                <a:r>
                  <a:rPr lang="en-US" sz="1200" b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500000000000000" pitchFamily="2" charset="0"/>
                  </a:rPr>
                  <a:t>hàng</a:t>
                </a:r>
                <a:endParaRPr 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endParaRPr>
              </a:p>
            </p:txBody>
          </p:sp>
        </p:grpSp>
        <p:sp>
          <p:nvSpPr>
            <p:cNvPr id="52" name="Hộp Văn bản 51">
              <a:extLst>
                <a:ext uri="{FF2B5EF4-FFF2-40B4-BE49-F238E27FC236}">
                  <a16:creationId xmlns:a16="http://schemas.microsoft.com/office/drawing/2014/main" id="{EFC7C4F0-5254-459E-B14E-4673142CE986}"/>
                </a:ext>
              </a:extLst>
            </p:cNvPr>
            <p:cNvSpPr txBox="1"/>
            <p:nvPr/>
          </p:nvSpPr>
          <p:spPr>
            <a:xfrm>
              <a:off x="4675915" y="1736316"/>
              <a:ext cx="13279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Đơn</a:t>
              </a:r>
              <a:r>
                <a:rPr 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 </a:t>
              </a:r>
              <a:r>
                <a:rPr lang="en-US" sz="12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hàng</a:t>
              </a:r>
              <a:r>
                <a:rPr 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 </a:t>
              </a:r>
              <a:r>
                <a:rPr lang="en-US" sz="12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mới</a:t>
              </a:r>
              <a:endPara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53" name="Hộp Văn bản 52">
              <a:extLst>
                <a:ext uri="{FF2B5EF4-FFF2-40B4-BE49-F238E27FC236}">
                  <a16:creationId xmlns:a16="http://schemas.microsoft.com/office/drawing/2014/main" id="{72D2441C-0AFD-469D-B3F8-2D8D3FA0BEF4}"/>
                </a:ext>
              </a:extLst>
            </p:cNvPr>
            <p:cNvSpPr txBox="1"/>
            <p:nvPr/>
          </p:nvSpPr>
          <p:spPr>
            <a:xfrm>
              <a:off x="6183990" y="1736315"/>
              <a:ext cx="179087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Đơn</a:t>
              </a:r>
              <a:r>
                <a:rPr 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 </a:t>
              </a:r>
              <a:r>
                <a:rPr lang="en-US" sz="12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chờ</a:t>
              </a:r>
              <a:r>
                <a:rPr 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 </a:t>
              </a:r>
              <a:r>
                <a:rPr lang="en-US" sz="12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thanh</a:t>
              </a:r>
              <a:r>
                <a:rPr 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 </a:t>
              </a:r>
              <a:r>
                <a:rPr lang="en-US" sz="12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toán</a:t>
              </a:r>
              <a:endPara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54" name="Hộp Văn bản 53">
              <a:extLst>
                <a:ext uri="{FF2B5EF4-FFF2-40B4-BE49-F238E27FC236}">
                  <a16:creationId xmlns:a16="http://schemas.microsoft.com/office/drawing/2014/main" id="{70EB5BEF-E551-4AC7-8998-B758B22488F8}"/>
                </a:ext>
              </a:extLst>
            </p:cNvPr>
            <p:cNvSpPr txBox="1"/>
            <p:nvPr/>
          </p:nvSpPr>
          <p:spPr>
            <a:xfrm>
              <a:off x="8154982" y="1736314"/>
              <a:ext cx="168434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Đơn</a:t>
              </a:r>
              <a:r>
                <a:rPr 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 </a:t>
              </a:r>
              <a:r>
                <a:rPr lang="en-US" sz="12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đã</a:t>
              </a:r>
              <a:r>
                <a:rPr 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 </a:t>
              </a:r>
              <a:r>
                <a:rPr lang="en-US" sz="12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thanh</a:t>
              </a:r>
              <a:r>
                <a:rPr 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 </a:t>
              </a:r>
              <a:r>
                <a:rPr lang="en-US" sz="12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toán</a:t>
              </a:r>
              <a:endPara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endParaRPr>
            </a:p>
          </p:txBody>
        </p:sp>
      </p:grpSp>
      <p:cxnSp>
        <p:nvCxnSpPr>
          <p:cNvPr id="55" name="Đường nối Thẳng 54">
            <a:extLst>
              <a:ext uri="{FF2B5EF4-FFF2-40B4-BE49-F238E27FC236}">
                <a16:creationId xmlns:a16="http://schemas.microsoft.com/office/drawing/2014/main" id="{60D62EE7-E2D0-4EF4-95E0-F5B0D061F915}"/>
              </a:ext>
            </a:extLst>
          </p:cNvPr>
          <p:cNvCxnSpPr>
            <a:cxnSpLocks/>
          </p:cNvCxnSpPr>
          <p:nvPr/>
        </p:nvCxnSpPr>
        <p:spPr>
          <a:xfrm>
            <a:off x="3086100" y="2118236"/>
            <a:ext cx="850392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Đường nối Thẳng 55">
            <a:extLst>
              <a:ext uri="{FF2B5EF4-FFF2-40B4-BE49-F238E27FC236}">
                <a16:creationId xmlns:a16="http://schemas.microsoft.com/office/drawing/2014/main" id="{B7D6B1CD-0E63-4527-9448-CD0A3EA3B7B4}"/>
              </a:ext>
            </a:extLst>
          </p:cNvPr>
          <p:cNvCxnSpPr>
            <a:cxnSpLocks/>
          </p:cNvCxnSpPr>
          <p:nvPr/>
        </p:nvCxnSpPr>
        <p:spPr>
          <a:xfrm>
            <a:off x="3086099" y="2118236"/>
            <a:ext cx="1554480" cy="0"/>
          </a:xfrm>
          <a:prstGeom prst="line">
            <a:avLst/>
          </a:prstGeom>
          <a:ln w="25400">
            <a:solidFill>
              <a:srgbClr val="A8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Hộp Văn bản 58">
            <a:extLst>
              <a:ext uri="{FF2B5EF4-FFF2-40B4-BE49-F238E27FC236}">
                <a16:creationId xmlns:a16="http://schemas.microsoft.com/office/drawing/2014/main" id="{DD81A523-ED60-4DFF-ACDA-4E30367330E9}"/>
              </a:ext>
            </a:extLst>
          </p:cNvPr>
          <p:cNvSpPr txBox="1"/>
          <p:nvPr/>
        </p:nvSpPr>
        <p:spPr>
          <a:xfrm>
            <a:off x="3579144" y="2675071"/>
            <a:ext cx="4331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Mã</a:t>
            </a:r>
            <a:endParaRPr lang="en-US" sz="1000" b="1" dirty="0">
              <a:solidFill>
                <a:schemeClr val="tx1">
                  <a:lumMod val="75000"/>
                  <a:lumOff val="25000"/>
                </a:schemeClr>
              </a:solidFill>
              <a:latin typeface="Montserrat" panose="00000500000000000000" pitchFamily="2" charset="0"/>
            </a:endParaRPr>
          </a:p>
        </p:txBody>
      </p:sp>
      <p:sp>
        <p:nvSpPr>
          <p:cNvPr id="19" name="Hình chữ nhật: Góc Tròn 18">
            <a:extLst>
              <a:ext uri="{FF2B5EF4-FFF2-40B4-BE49-F238E27FC236}">
                <a16:creationId xmlns:a16="http://schemas.microsoft.com/office/drawing/2014/main" id="{68F6ADD7-7DB8-45A7-8E36-8F2F578C90A8}"/>
              </a:ext>
            </a:extLst>
          </p:cNvPr>
          <p:cNvSpPr/>
          <p:nvPr/>
        </p:nvSpPr>
        <p:spPr>
          <a:xfrm>
            <a:off x="3086100" y="2286294"/>
            <a:ext cx="1992338" cy="235455"/>
          </a:xfrm>
          <a:prstGeom prst="roundRect">
            <a:avLst>
              <a:gd name="adj" fmla="val 11610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Thêm</a:t>
            </a: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điều</a:t>
            </a: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kiện</a:t>
            </a: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lọc</a:t>
            </a:r>
            <a:endParaRPr lang="en-US" sz="1000" dirty="0">
              <a:solidFill>
                <a:schemeClr val="tx1">
                  <a:lumMod val="75000"/>
                  <a:lumOff val="25000"/>
                </a:schemeClr>
              </a:solidFill>
              <a:latin typeface="Montserrat" panose="00000500000000000000" pitchFamily="2" charset="0"/>
            </a:endParaRPr>
          </a:p>
        </p:txBody>
      </p:sp>
      <p:sp>
        <p:nvSpPr>
          <p:cNvPr id="60" name="Hình chữ nhật: Góc Tròn 59">
            <a:extLst>
              <a:ext uri="{FF2B5EF4-FFF2-40B4-BE49-F238E27FC236}">
                <a16:creationId xmlns:a16="http://schemas.microsoft.com/office/drawing/2014/main" id="{89C5C19E-2A6D-4D3C-9F12-0AF8D342083F}"/>
              </a:ext>
            </a:extLst>
          </p:cNvPr>
          <p:cNvSpPr/>
          <p:nvPr/>
        </p:nvSpPr>
        <p:spPr>
          <a:xfrm>
            <a:off x="5225920" y="2286294"/>
            <a:ext cx="5108705" cy="235455"/>
          </a:xfrm>
          <a:prstGeom prst="roundRect">
            <a:avLst>
              <a:gd name="adj" fmla="val 11610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         </a:t>
            </a:r>
            <a:r>
              <a:rPr lang="en-US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Tìm</a:t>
            </a: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kiếm</a:t>
            </a:r>
            <a:endParaRPr lang="en-US" sz="1000" dirty="0">
              <a:solidFill>
                <a:schemeClr val="tx1">
                  <a:lumMod val="75000"/>
                  <a:lumOff val="25000"/>
                </a:schemeClr>
              </a:solidFill>
              <a:latin typeface="Montserrat" panose="00000500000000000000" pitchFamily="2" charset="0"/>
            </a:endParaRPr>
          </a:p>
        </p:txBody>
      </p:sp>
      <p:pic>
        <p:nvPicPr>
          <p:cNvPr id="22" name="Đồ họa 21" descr="Filter with solid fill">
            <a:extLst>
              <a:ext uri="{FF2B5EF4-FFF2-40B4-BE49-F238E27FC236}">
                <a16:creationId xmlns:a16="http://schemas.microsoft.com/office/drawing/2014/main" id="{66888187-9FA9-4114-8824-C6BBF70BDFC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194050" y="2312581"/>
            <a:ext cx="182880" cy="182880"/>
          </a:xfrm>
          <a:prstGeom prst="rect">
            <a:avLst/>
          </a:prstGeom>
        </p:spPr>
      </p:pic>
      <p:pic>
        <p:nvPicPr>
          <p:cNvPr id="61" name="Đồ họa 60" descr="Magnifying glass with solid fill">
            <a:extLst>
              <a:ext uri="{FF2B5EF4-FFF2-40B4-BE49-F238E27FC236}">
                <a16:creationId xmlns:a16="http://schemas.microsoft.com/office/drawing/2014/main" id="{962E759E-CE94-4E20-85F9-995DD7ED22C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5339894" y="2312581"/>
            <a:ext cx="182880" cy="182880"/>
          </a:xfrm>
          <a:prstGeom prst="rect">
            <a:avLst/>
          </a:prstGeom>
        </p:spPr>
      </p:pic>
      <p:sp>
        <p:nvSpPr>
          <p:cNvPr id="62" name="Hộp Văn bản 61">
            <a:extLst>
              <a:ext uri="{FF2B5EF4-FFF2-40B4-BE49-F238E27FC236}">
                <a16:creationId xmlns:a16="http://schemas.microsoft.com/office/drawing/2014/main" id="{B7C18961-DC92-420C-817B-F2C4EAAA2708}"/>
              </a:ext>
            </a:extLst>
          </p:cNvPr>
          <p:cNvSpPr txBox="1"/>
          <p:nvPr/>
        </p:nvSpPr>
        <p:spPr>
          <a:xfrm>
            <a:off x="4467612" y="2675071"/>
            <a:ext cx="92799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Ngày</a:t>
            </a:r>
            <a:r>
              <a:rPr 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tạo</a:t>
            </a:r>
            <a:endParaRPr lang="en-US" sz="1000" b="1" dirty="0">
              <a:solidFill>
                <a:schemeClr val="tx1">
                  <a:lumMod val="75000"/>
                  <a:lumOff val="25000"/>
                </a:schemeClr>
              </a:solidFill>
              <a:latin typeface="Montserrat" panose="00000500000000000000" pitchFamily="2" charset="0"/>
            </a:endParaRPr>
          </a:p>
        </p:txBody>
      </p:sp>
      <p:sp>
        <p:nvSpPr>
          <p:cNvPr id="63" name="Hộp Văn bản 62">
            <a:extLst>
              <a:ext uri="{FF2B5EF4-FFF2-40B4-BE49-F238E27FC236}">
                <a16:creationId xmlns:a16="http://schemas.microsoft.com/office/drawing/2014/main" id="{32676405-2E8F-45AC-84EA-A2533482522E}"/>
              </a:ext>
            </a:extLst>
          </p:cNvPr>
          <p:cNvSpPr txBox="1"/>
          <p:nvPr/>
        </p:nvSpPr>
        <p:spPr>
          <a:xfrm>
            <a:off x="6605397" y="2675071"/>
            <a:ext cx="116802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Khách</a:t>
            </a:r>
            <a:r>
              <a:rPr 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hàng</a:t>
            </a:r>
            <a:endParaRPr lang="en-US" sz="1000" b="1" dirty="0">
              <a:solidFill>
                <a:schemeClr val="tx1">
                  <a:lumMod val="75000"/>
                  <a:lumOff val="25000"/>
                </a:schemeClr>
              </a:solidFill>
              <a:latin typeface="Montserrat" panose="00000500000000000000" pitchFamily="2" charset="0"/>
            </a:endParaRPr>
          </a:p>
        </p:txBody>
      </p:sp>
      <p:sp>
        <p:nvSpPr>
          <p:cNvPr id="64" name="Hộp Văn bản 63">
            <a:extLst>
              <a:ext uri="{FF2B5EF4-FFF2-40B4-BE49-F238E27FC236}">
                <a16:creationId xmlns:a16="http://schemas.microsoft.com/office/drawing/2014/main" id="{7D43FF3C-DAB2-4DD5-9DD7-98343F1AFA6D}"/>
              </a:ext>
            </a:extLst>
          </p:cNvPr>
          <p:cNvSpPr txBox="1"/>
          <p:nvPr/>
        </p:nvSpPr>
        <p:spPr>
          <a:xfrm>
            <a:off x="8663105" y="2675071"/>
            <a:ext cx="10483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Trạng</a:t>
            </a:r>
            <a:r>
              <a:rPr 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thái</a:t>
            </a:r>
            <a:endParaRPr lang="en-US" sz="1000" b="1" dirty="0">
              <a:solidFill>
                <a:schemeClr val="tx1">
                  <a:lumMod val="75000"/>
                  <a:lumOff val="25000"/>
                </a:schemeClr>
              </a:solidFill>
              <a:latin typeface="Montserrat" panose="00000500000000000000" pitchFamily="2" charset="0"/>
            </a:endParaRPr>
          </a:p>
        </p:txBody>
      </p:sp>
      <p:sp>
        <p:nvSpPr>
          <p:cNvPr id="65" name="Hộp Văn bản 64">
            <a:extLst>
              <a:ext uri="{FF2B5EF4-FFF2-40B4-BE49-F238E27FC236}">
                <a16:creationId xmlns:a16="http://schemas.microsoft.com/office/drawing/2014/main" id="{9130CCE5-71BD-4D93-B004-35D189B8B6EF}"/>
              </a:ext>
            </a:extLst>
          </p:cNvPr>
          <p:cNvSpPr txBox="1"/>
          <p:nvPr/>
        </p:nvSpPr>
        <p:spPr>
          <a:xfrm>
            <a:off x="10414995" y="2675071"/>
            <a:ext cx="9927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Tổng</a:t>
            </a:r>
            <a:r>
              <a:rPr 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tiền</a:t>
            </a:r>
            <a:endParaRPr lang="en-US" sz="1000" b="1" dirty="0">
              <a:solidFill>
                <a:schemeClr val="tx1">
                  <a:lumMod val="75000"/>
                  <a:lumOff val="25000"/>
                </a:schemeClr>
              </a:solidFill>
              <a:latin typeface="Montserrat" panose="00000500000000000000" pitchFamily="2" charset="0"/>
            </a:endParaRPr>
          </a:p>
        </p:txBody>
      </p:sp>
      <p:sp>
        <p:nvSpPr>
          <p:cNvPr id="66" name="Hộp Văn bản 65">
            <a:extLst>
              <a:ext uri="{FF2B5EF4-FFF2-40B4-BE49-F238E27FC236}">
                <a16:creationId xmlns:a16="http://schemas.microsoft.com/office/drawing/2014/main" id="{7D241D54-11A3-4CC1-B1B2-937D04CA2205}"/>
              </a:ext>
            </a:extLst>
          </p:cNvPr>
          <p:cNvSpPr txBox="1"/>
          <p:nvPr/>
        </p:nvSpPr>
        <p:spPr>
          <a:xfrm>
            <a:off x="3086099" y="3044215"/>
            <a:ext cx="8503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          </a:t>
            </a:r>
            <a:r>
              <a:rPr lang="en-US" sz="1000" u="sng" dirty="0" err="1">
                <a:solidFill>
                  <a:srgbClr val="A80000"/>
                </a:solidFill>
                <a:latin typeface="Montserrat" panose="00000500000000000000" pitchFamily="2" charset="0"/>
              </a:rPr>
              <a:t>xxxxxxx</a:t>
            </a:r>
            <a:r>
              <a:rPr lang="en-US" sz="10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              10/19/2021 23:09 CH   	                       Tran Hoang		   </a:t>
            </a:r>
            <a:r>
              <a:rPr lang="en-US" sz="1000" dirty="0" err="1">
                <a:solidFill>
                  <a:srgbClr val="F98607"/>
                </a:solidFill>
                <a:latin typeface="Montserrat" panose="00000500000000000000" pitchFamily="2" charset="0"/>
              </a:rPr>
              <a:t>Chờ</a:t>
            </a:r>
            <a:r>
              <a:rPr lang="en-US" sz="1000" dirty="0">
                <a:solidFill>
                  <a:srgbClr val="F98607"/>
                </a:solidFill>
                <a:latin typeface="Montserrat" panose="00000500000000000000" pitchFamily="2" charset="0"/>
              </a:rPr>
              <a:t> </a:t>
            </a:r>
            <a:r>
              <a:rPr lang="en-US" sz="1000" dirty="0" err="1">
                <a:solidFill>
                  <a:srgbClr val="F98607"/>
                </a:solidFill>
                <a:latin typeface="Montserrat" panose="00000500000000000000" pitchFamily="2" charset="0"/>
              </a:rPr>
              <a:t>xử</a:t>
            </a:r>
            <a:r>
              <a:rPr lang="en-US" sz="1000" dirty="0">
                <a:solidFill>
                  <a:srgbClr val="F98607"/>
                </a:solidFill>
                <a:latin typeface="Montserrat" panose="00000500000000000000" pitchFamily="2" charset="0"/>
              </a:rPr>
              <a:t> </a:t>
            </a:r>
            <a:r>
              <a:rPr lang="en-US" sz="1000" dirty="0" err="1">
                <a:solidFill>
                  <a:srgbClr val="F98607"/>
                </a:solidFill>
                <a:latin typeface="Montserrat" panose="00000500000000000000" pitchFamily="2" charset="0"/>
              </a:rPr>
              <a:t>lý</a:t>
            </a:r>
            <a:r>
              <a:rPr lang="en-US" sz="1000" dirty="0">
                <a:solidFill>
                  <a:srgbClr val="F98607"/>
                </a:solidFill>
                <a:latin typeface="Montserrat" panose="00000500000000000000" pitchFamily="2" charset="0"/>
              </a:rPr>
              <a:t>   </a:t>
            </a: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		 100 000 đ</a:t>
            </a:r>
          </a:p>
        </p:txBody>
      </p:sp>
      <p:sp>
        <p:nvSpPr>
          <p:cNvPr id="67" name="Hộp Văn bản 66">
            <a:extLst>
              <a:ext uri="{FF2B5EF4-FFF2-40B4-BE49-F238E27FC236}">
                <a16:creationId xmlns:a16="http://schemas.microsoft.com/office/drawing/2014/main" id="{E06B3A9C-7954-4C0A-A413-563810F0570E}"/>
              </a:ext>
            </a:extLst>
          </p:cNvPr>
          <p:cNvSpPr txBox="1"/>
          <p:nvPr/>
        </p:nvSpPr>
        <p:spPr>
          <a:xfrm>
            <a:off x="3086099" y="3488715"/>
            <a:ext cx="8503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         </a:t>
            </a:r>
            <a:r>
              <a:rPr lang="en-US" sz="1000" dirty="0">
                <a:solidFill>
                  <a:srgbClr val="A80000"/>
                </a:solidFill>
                <a:latin typeface="Montserrat" panose="00000500000000000000" pitchFamily="2" charset="0"/>
              </a:rPr>
              <a:t> </a:t>
            </a:r>
            <a:r>
              <a:rPr lang="en-US" sz="1000" u="sng" dirty="0" err="1">
                <a:solidFill>
                  <a:srgbClr val="A80000"/>
                </a:solidFill>
                <a:latin typeface="Montserrat" panose="00000500000000000000" pitchFamily="2" charset="0"/>
              </a:rPr>
              <a:t>xxxxxxx</a:t>
            </a:r>
            <a:r>
              <a:rPr lang="en-US" sz="1000" u="sng" dirty="0">
                <a:solidFill>
                  <a:srgbClr val="A80000"/>
                </a:solidFill>
                <a:latin typeface="Montserrat" panose="00000500000000000000" pitchFamily="2" charset="0"/>
              </a:rPr>
              <a:t> </a:t>
            </a:r>
            <a:r>
              <a:rPr lang="en-US" sz="1000" dirty="0">
                <a:solidFill>
                  <a:srgbClr val="A80000"/>
                </a:solidFill>
                <a:latin typeface="Montserrat" panose="00000500000000000000" pitchFamily="2" charset="0"/>
              </a:rPr>
              <a:t>               </a:t>
            </a: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10/19/2021 23:09 CH   	                       Tran Hoang		</a:t>
            </a:r>
            <a:r>
              <a:rPr lang="en-US" sz="1000" dirty="0">
                <a:solidFill>
                  <a:srgbClr val="A80000"/>
                </a:solidFill>
                <a:latin typeface="Montserrat" panose="00000500000000000000" pitchFamily="2" charset="0"/>
              </a:rPr>
              <a:t>   </a:t>
            </a:r>
            <a:r>
              <a:rPr lang="en-US" sz="1000" dirty="0" err="1">
                <a:solidFill>
                  <a:srgbClr val="A80000"/>
                </a:solidFill>
                <a:latin typeface="Montserrat" panose="00000500000000000000" pitchFamily="2" charset="0"/>
              </a:rPr>
              <a:t>Chờ</a:t>
            </a:r>
            <a:r>
              <a:rPr lang="en-US" sz="1000" dirty="0">
                <a:solidFill>
                  <a:srgbClr val="A80000"/>
                </a:solidFill>
                <a:latin typeface="Montserrat" panose="00000500000000000000" pitchFamily="2" charset="0"/>
              </a:rPr>
              <a:t> </a:t>
            </a:r>
            <a:r>
              <a:rPr lang="en-US" sz="1000" dirty="0" err="1">
                <a:solidFill>
                  <a:srgbClr val="A80000"/>
                </a:solidFill>
                <a:latin typeface="Montserrat" panose="00000500000000000000" pitchFamily="2" charset="0"/>
              </a:rPr>
              <a:t>thanh</a:t>
            </a:r>
            <a:r>
              <a:rPr lang="en-US" sz="1000" dirty="0">
                <a:solidFill>
                  <a:srgbClr val="A80000"/>
                </a:solidFill>
                <a:latin typeface="Montserrat" panose="00000500000000000000" pitchFamily="2" charset="0"/>
              </a:rPr>
              <a:t> </a:t>
            </a:r>
            <a:r>
              <a:rPr lang="en-US" sz="1000" dirty="0" err="1">
                <a:solidFill>
                  <a:srgbClr val="A80000"/>
                </a:solidFill>
                <a:latin typeface="Montserrat" panose="00000500000000000000" pitchFamily="2" charset="0"/>
              </a:rPr>
              <a:t>toán</a:t>
            </a: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	 100 000 đ</a:t>
            </a:r>
          </a:p>
        </p:txBody>
      </p:sp>
      <p:cxnSp>
        <p:nvCxnSpPr>
          <p:cNvPr id="68" name="Đường nối Thẳng 67">
            <a:extLst>
              <a:ext uri="{FF2B5EF4-FFF2-40B4-BE49-F238E27FC236}">
                <a16:creationId xmlns:a16="http://schemas.microsoft.com/office/drawing/2014/main" id="{4D2ED436-1FF9-44E4-A304-0C0EDC86A474}"/>
              </a:ext>
            </a:extLst>
          </p:cNvPr>
          <p:cNvCxnSpPr>
            <a:cxnSpLocks/>
          </p:cNvCxnSpPr>
          <p:nvPr/>
        </p:nvCxnSpPr>
        <p:spPr>
          <a:xfrm>
            <a:off x="2906973" y="3360797"/>
            <a:ext cx="890765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Hộp Văn bản 71">
            <a:extLst>
              <a:ext uri="{FF2B5EF4-FFF2-40B4-BE49-F238E27FC236}">
                <a16:creationId xmlns:a16="http://schemas.microsoft.com/office/drawing/2014/main" id="{BC3563AD-45ED-4F4E-B87B-E50DB171772C}"/>
              </a:ext>
            </a:extLst>
          </p:cNvPr>
          <p:cNvSpPr txBox="1"/>
          <p:nvPr/>
        </p:nvSpPr>
        <p:spPr>
          <a:xfrm>
            <a:off x="3086099" y="3957247"/>
            <a:ext cx="8503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         </a:t>
            </a:r>
            <a:r>
              <a:rPr lang="en-US" sz="1000" dirty="0">
                <a:solidFill>
                  <a:srgbClr val="A80000"/>
                </a:solidFill>
                <a:latin typeface="Montserrat" panose="00000500000000000000" pitchFamily="2" charset="0"/>
              </a:rPr>
              <a:t> </a:t>
            </a:r>
            <a:r>
              <a:rPr lang="en-US" sz="1000" u="sng" dirty="0" err="1">
                <a:solidFill>
                  <a:srgbClr val="A80000"/>
                </a:solidFill>
                <a:latin typeface="Montserrat" panose="00000500000000000000" pitchFamily="2" charset="0"/>
              </a:rPr>
              <a:t>xxxxxxx</a:t>
            </a:r>
            <a:r>
              <a:rPr lang="en-US" sz="1000" u="sng" dirty="0">
                <a:solidFill>
                  <a:srgbClr val="A80000"/>
                </a:solidFill>
                <a:latin typeface="Montserrat" panose="00000500000000000000" pitchFamily="2" charset="0"/>
              </a:rPr>
              <a:t> </a:t>
            </a:r>
            <a:r>
              <a:rPr lang="en-US" sz="1000" dirty="0">
                <a:solidFill>
                  <a:srgbClr val="A80000"/>
                </a:solidFill>
                <a:latin typeface="Montserrat" panose="00000500000000000000" pitchFamily="2" charset="0"/>
              </a:rPr>
              <a:t>               </a:t>
            </a: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10/19/2021 23:09 CH   	                       Tran Hoang		</a:t>
            </a:r>
            <a:r>
              <a:rPr lang="en-US" sz="1000" dirty="0">
                <a:solidFill>
                  <a:srgbClr val="A80000"/>
                </a:solidFill>
                <a:latin typeface="Montserrat" panose="00000500000000000000" pitchFamily="2" charset="0"/>
              </a:rPr>
              <a:t>   </a:t>
            </a:r>
            <a:r>
              <a:rPr lang="en-US" sz="1000" dirty="0" err="1">
                <a:solidFill>
                  <a:srgbClr val="000066"/>
                </a:solidFill>
                <a:latin typeface="Montserrat" panose="00000500000000000000" pitchFamily="2" charset="0"/>
              </a:rPr>
              <a:t>Đã</a:t>
            </a:r>
            <a:r>
              <a:rPr lang="en-US" sz="1000" dirty="0">
                <a:solidFill>
                  <a:srgbClr val="000066"/>
                </a:solidFill>
                <a:latin typeface="Montserrat" panose="00000500000000000000" pitchFamily="2" charset="0"/>
              </a:rPr>
              <a:t> </a:t>
            </a:r>
            <a:r>
              <a:rPr lang="en-US" sz="1000" dirty="0" err="1">
                <a:solidFill>
                  <a:srgbClr val="000066"/>
                </a:solidFill>
                <a:latin typeface="Montserrat" panose="00000500000000000000" pitchFamily="2" charset="0"/>
              </a:rPr>
              <a:t>thanh</a:t>
            </a:r>
            <a:r>
              <a:rPr lang="en-US" sz="1000" dirty="0">
                <a:solidFill>
                  <a:srgbClr val="000066"/>
                </a:solidFill>
                <a:latin typeface="Montserrat" panose="00000500000000000000" pitchFamily="2" charset="0"/>
              </a:rPr>
              <a:t> </a:t>
            </a:r>
            <a:r>
              <a:rPr lang="en-US" sz="1000" dirty="0" err="1">
                <a:solidFill>
                  <a:srgbClr val="000066"/>
                </a:solidFill>
                <a:latin typeface="Montserrat" panose="00000500000000000000" pitchFamily="2" charset="0"/>
              </a:rPr>
              <a:t>toán</a:t>
            </a: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	 100 000 đ</a:t>
            </a:r>
          </a:p>
        </p:txBody>
      </p:sp>
      <p:cxnSp>
        <p:nvCxnSpPr>
          <p:cNvPr id="73" name="Đường nối Thẳng 72">
            <a:extLst>
              <a:ext uri="{FF2B5EF4-FFF2-40B4-BE49-F238E27FC236}">
                <a16:creationId xmlns:a16="http://schemas.microsoft.com/office/drawing/2014/main" id="{7BCBA0A2-DAC5-4DBD-AD7B-27C1F7032EF5}"/>
              </a:ext>
            </a:extLst>
          </p:cNvPr>
          <p:cNvCxnSpPr>
            <a:cxnSpLocks/>
          </p:cNvCxnSpPr>
          <p:nvPr/>
        </p:nvCxnSpPr>
        <p:spPr>
          <a:xfrm>
            <a:off x="2906973" y="3856097"/>
            <a:ext cx="890765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Hình chữ nhật: Góc Tròn 73">
            <a:extLst>
              <a:ext uri="{FF2B5EF4-FFF2-40B4-BE49-F238E27FC236}">
                <a16:creationId xmlns:a16="http://schemas.microsoft.com/office/drawing/2014/main" id="{F7FA72E2-BE32-4462-AEF9-E3A091C5AE43}"/>
              </a:ext>
            </a:extLst>
          </p:cNvPr>
          <p:cNvSpPr/>
          <p:nvPr/>
        </p:nvSpPr>
        <p:spPr>
          <a:xfrm>
            <a:off x="10525523" y="5884693"/>
            <a:ext cx="262799" cy="235455"/>
          </a:xfrm>
          <a:prstGeom prst="roundRect">
            <a:avLst>
              <a:gd name="adj" fmla="val 11610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1</a:t>
            </a:r>
          </a:p>
        </p:txBody>
      </p:sp>
      <p:pic>
        <p:nvPicPr>
          <p:cNvPr id="75" name="Đồ họa 74" descr="Caret Right with solid fill">
            <a:extLst>
              <a:ext uri="{FF2B5EF4-FFF2-40B4-BE49-F238E27FC236}">
                <a16:creationId xmlns:a16="http://schemas.microsoft.com/office/drawing/2014/main" id="{B39531E8-29CF-4181-BDF5-3FE8ADEAE9E4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1120022" y="5884693"/>
            <a:ext cx="274320" cy="274320"/>
          </a:xfrm>
          <a:prstGeom prst="rect">
            <a:avLst/>
          </a:prstGeom>
        </p:spPr>
      </p:pic>
      <p:pic>
        <p:nvPicPr>
          <p:cNvPr id="76" name="Đồ họa 75" descr="Caret Right with solid fill">
            <a:extLst>
              <a:ext uri="{FF2B5EF4-FFF2-40B4-BE49-F238E27FC236}">
                <a16:creationId xmlns:a16="http://schemas.microsoft.com/office/drawing/2014/main" id="{DF7BC442-CE73-428C-BC56-3F5816C90EC0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 rot="10800000">
            <a:off x="10060305" y="5884693"/>
            <a:ext cx="274320" cy="274320"/>
          </a:xfrm>
          <a:prstGeom prst="rect">
            <a:avLst/>
          </a:prstGeom>
        </p:spPr>
      </p:pic>
      <p:sp>
        <p:nvSpPr>
          <p:cNvPr id="77" name="Hình chữ nhật: Góc Tròn 76">
            <a:extLst>
              <a:ext uri="{FF2B5EF4-FFF2-40B4-BE49-F238E27FC236}">
                <a16:creationId xmlns:a16="http://schemas.microsoft.com/office/drawing/2014/main" id="{A1A4D710-4294-48BA-BA9E-CAF3D76FD766}"/>
              </a:ext>
            </a:extLst>
          </p:cNvPr>
          <p:cNvSpPr/>
          <p:nvPr/>
        </p:nvSpPr>
        <p:spPr>
          <a:xfrm>
            <a:off x="10794880" y="5884692"/>
            <a:ext cx="368419" cy="235455"/>
          </a:xfrm>
          <a:prstGeom prst="roundRect">
            <a:avLst>
              <a:gd name="adj" fmla="val 1161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/6</a:t>
            </a:r>
          </a:p>
        </p:txBody>
      </p:sp>
      <p:cxnSp>
        <p:nvCxnSpPr>
          <p:cNvPr id="78" name="Đường nối Thẳng 77">
            <a:extLst>
              <a:ext uri="{FF2B5EF4-FFF2-40B4-BE49-F238E27FC236}">
                <a16:creationId xmlns:a16="http://schemas.microsoft.com/office/drawing/2014/main" id="{5964E901-E0F7-4A08-ADA1-DF78DD5AEA58}"/>
              </a:ext>
            </a:extLst>
          </p:cNvPr>
          <p:cNvCxnSpPr>
            <a:cxnSpLocks/>
          </p:cNvCxnSpPr>
          <p:nvPr/>
        </p:nvCxnSpPr>
        <p:spPr>
          <a:xfrm>
            <a:off x="2904625" y="4346122"/>
            <a:ext cx="890765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66490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ình chữ nhật 5">
            <a:extLst>
              <a:ext uri="{FF2B5EF4-FFF2-40B4-BE49-F238E27FC236}">
                <a16:creationId xmlns:a16="http://schemas.microsoft.com/office/drawing/2014/main" id="{3332180D-2D91-42E2-B40A-EE1800810310}"/>
              </a:ext>
            </a:extLst>
          </p:cNvPr>
          <p:cNvSpPr/>
          <p:nvPr/>
        </p:nvSpPr>
        <p:spPr>
          <a:xfrm>
            <a:off x="0" y="-4763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5" name="Hình ảnh 24" descr="Pizza and toppics on table">
            <a:extLst>
              <a:ext uri="{FF2B5EF4-FFF2-40B4-BE49-F238E27FC236}">
                <a16:creationId xmlns:a16="http://schemas.microsoft.com/office/drawing/2014/main" id="{0754EA48-72A9-4DD4-8276-FD4DBC8BAD9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172" b="73733"/>
          <a:stretch/>
        </p:blipFill>
        <p:spPr>
          <a:xfrm>
            <a:off x="0" y="2625"/>
            <a:ext cx="12191999" cy="820334"/>
          </a:xfrm>
          <a:prstGeom prst="rect">
            <a:avLst/>
          </a:prstGeom>
        </p:spPr>
      </p:pic>
      <p:sp>
        <p:nvSpPr>
          <p:cNvPr id="16" name="Hình chữ nhật 15">
            <a:extLst>
              <a:ext uri="{FF2B5EF4-FFF2-40B4-BE49-F238E27FC236}">
                <a16:creationId xmlns:a16="http://schemas.microsoft.com/office/drawing/2014/main" id="{B77B100C-86B0-4059-B796-32CFCA37D407}"/>
              </a:ext>
            </a:extLst>
          </p:cNvPr>
          <p:cNvSpPr/>
          <p:nvPr/>
        </p:nvSpPr>
        <p:spPr>
          <a:xfrm>
            <a:off x="1" y="-9527"/>
            <a:ext cx="12191999" cy="837250"/>
          </a:xfrm>
          <a:prstGeom prst="rect">
            <a:avLst/>
          </a:prstGeom>
          <a:solidFill>
            <a:schemeClr val="tx1">
              <a:lumMod val="95000"/>
              <a:lumOff val="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1" name="Nhóm 20">
            <a:extLst>
              <a:ext uri="{FF2B5EF4-FFF2-40B4-BE49-F238E27FC236}">
                <a16:creationId xmlns:a16="http://schemas.microsoft.com/office/drawing/2014/main" id="{D942AD48-6361-4E5E-97B7-774906A69C50}"/>
              </a:ext>
            </a:extLst>
          </p:cNvPr>
          <p:cNvGrpSpPr/>
          <p:nvPr/>
        </p:nvGrpSpPr>
        <p:grpSpPr>
          <a:xfrm>
            <a:off x="-4819" y="0"/>
            <a:ext cx="2560319" cy="822959"/>
            <a:chOff x="18996" y="0"/>
            <a:chExt cx="2560319" cy="822959"/>
          </a:xfrm>
        </p:grpSpPr>
        <p:sp>
          <p:nvSpPr>
            <p:cNvPr id="11" name="Hình chữ nhật 10">
              <a:extLst>
                <a:ext uri="{FF2B5EF4-FFF2-40B4-BE49-F238E27FC236}">
                  <a16:creationId xmlns:a16="http://schemas.microsoft.com/office/drawing/2014/main" id="{7B33D194-90B2-4243-80C6-89C03F387D7F}"/>
                </a:ext>
              </a:extLst>
            </p:cNvPr>
            <p:cNvSpPr/>
            <p:nvPr/>
          </p:nvSpPr>
          <p:spPr>
            <a:xfrm>
              <a:off x="18996" y="0"/>
              <a:ext cx="2560319" cy="822959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8" name="Nhóm 7">
              <a:extLst>
                <a:ext uri="{FF2B5EF4-FFF2-40B4-BE49-F238E27FC236}">
                  <a16:creationId xmlns:a16="http://schemas.microsoft.com/office/drawing/2014/main" id="{CA7C8305-079A-42A4-9DDF-35119AFA1B17}"/>
                </a:ext>
              </a:extLst>
            </p:cNvPr>
            <p:cNvGrpSpPr/>
            <p:nvPr/>
          </p:nvGrpSpPr>
          <p:grpSpPr>
            <a:xfrm>
              <a:off x="74188" y="222055"/>
              <a:ext cx="2449935" cy="400110"/>
              <a:chOff x="2751545" y="3307585"/>
              <a:chExt cx="2449935" cy="400110"/>
            </a:xfrm>
          </p:grpSpPr>
          <p:sp>
            <p:nvSpPr>
              <p:cNvPr id="9" name="Hộp Văn bản 8">
                <a:extLst>
                  <a:ext uri="{FF2B5EF4-FFF2-40B4-BE49-F238E27FC236}">
                    <a16:creationId xmlns:a16="http://schemas.microsoft.com/office/drawing/2014/main" id="{8562943B-0478-4DA6-B91F-80E231F3BB36}"/>
                  </a:ext>
                </a:extLst>
              </p:cNvPr>
              <p:cNvSpPr txBox="1"/>
              <p:nvPr/>
            </p:nvSpPr>
            <p:spPr>
              <a:xfrm>
                <a:off x="2751545" y="3307585"/>
                <a:ext cx="244993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spc="1000" dirty="0" err="1">
                    <a:solidFill>
                      <a:schemeClr val="bg1"/>
                    </a:solidFill>
                    <a:latin typeface="Righteous" panose="02010506000000020000" pitchFamily="2" charset="0"/>
                  </a:rPr>
                  <a:t>Pizz</a:t>
                </a:r>
                <a:r>
                  <a:rPr lang="en-US" sz="2000" b="1" spc="1000" dirty="0">
                    <a:solidFill>
                      <a:schemeClr val="bg1"/>
                    </a:solidFill>
                    <a:latin typeface="Righteous" panose="02010506000000020000" pitchFamily="2" charset="0"/>
                  </a:rPr>
                  <a:t> </a:t>
                </a:r>
                <a:r>
                  <a:rPr lang="en-US" sz="2000" b="1" spc="1000" dirty="0" err="1">
                    <a:solidFill>
                      <a:schemeClr val="bg1"/>
                    </a:solidFill>
                    <a:latin typeface="Righteous" panose="02010506000000020000" pitchFamily="2" charset="0"/>
                  </a:rPr>
                  <a:t>Hust</a:t>
                </a:r>
                <a:endParaRPr lang="en-US" sz="2000" b="1" spc="1000" dirty="0">
                  <a:solidFill>
                    <a:schemeClr val="bg1"/>
                  </a:solidFill>
                  <a:latin typeface="Righteous" panose="02010506000000020000" pitchFamily="2" charset="0"/>
                </a:endParaRPr>
              </a:p>
            </p:txBody>
          </p:sp>
          <p:pic>
            <p:nvPicPr>
              <p:cNvPr id="10" name="Đồ họa 9" descr="Pizza outline">
                <a:extLst>
                  <a:ext uri="{FF2B5EF4-FFF2-40B4-BE49-F238E27FC236}">
                    <a16:creationId xmlns:a16="http://schemas.microsoft.com/office/drawing/2014/main" id="{216824BE-A314-4289-8204-D6C4CBDFF6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 rot="10800000">
                <a:off x="3727207" y="3403490"/>
                <a:ext cx="274320" cy="274320"/>
              </a:xfrm>
              <a:prstGeom prst="rect">
                <a:avLst/>
              </a:prstGeom>
            </p:spPr>
          </p:pic>
        </p:grpSp>
      </p:grpSp>
      <p:pic>
        <p:nvPicPr>
          <p:cNvPr id="3" name="Đồ họa 2" descr="Door Open with solid fill">
            <a:extLst>
              <a:ext uri="{FF2B5EF4-FFF2-40B4-BE49-F238E27FC236}">
                <a16:creationId xmlns:a16="http://schemas.microsoft.com/office/drawing/2014/main" id="{3692DC84-2668-4887-BE82-DDE61B5CA6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115521" y="6323875"/>
            <a:ext cx="365760" cy="365760"/>
          </a:xfrm>
          <a:prstGeom prst="rect">
            <a:avLst/>
          </a:prstGeom>
        </p:spPr>
      </p:pic>
      <p:pic>
        <p:nvPicPr>
          <p:cNvPr id="33" name="Đồ họa 32" descr="Image with solid fill">
            <a:extLst>
              <a:ext uri="{FF2B5EF4-FFF2-40B4-BE49-F238E27FC236}">
                <a16:creationId xmlns:a16="http://schemas.microsoft.com/office/drawing/2014/main" id="{1FA891EF-4E31-4659-8C99-BDAE38DB01A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1511" y="829047"/>
            <a:ext cx="640080" cy="640080"/>
          </a:xfrm>
          <a:prstGeom prst="rect">
            <a:avLst/>
          </a:prstGeom>
        </p:spPr>
      </p:pic>
      <p:grpSp>
        <p:nvGrpSpPr>
          <p:cNvPr id="24" name="Nhóm 23">
            <a:extLst>
              <a:ext uri="{FF2B5EF4-FFF2-40B4-BE49-F238E27FC236}">
                <a16:creationId xmlns:a16="http://schemas.microsoft.com/office/drawing/2014/main" id="{5A42CC64-64A2-416C-8F4A-E7B3AED6C31E}"/>
              </a:ext>
            </a:extLst>
          </p:cNvPr>
          <p:cNvGrpSpPr/>
          <p:nvPr/>
        </p:nvGrpSpPr>
        <p:grpSpPr>
          <a:xfrm>
            <a:off x="-8364" y="822959"/>
            <a:ext cx="2560320" cy="6035042"/>
            <a:chOff x="-8364" y="822959"/>
            <a:chExt cx="2560320" cy="6035042"/>
          </a:xfrm>
        </p:grpSpPr>
        <p:sp>
          <p:nvSpPr>
            <p:cNvPr id="26" name="Hình chữ nhật 25">
              <a:extLst>
                <a:ext uri="{FF2B5EF4-FFF2-40B4-BE49-F238E27FC236}">
                  <a16:creationId xmlns:a16="http://schemas.microsoft.com/office/drawing/2014/main" id="{D0D9145E-DB58-4ECF-A174-089093E37F32}"/>
                </a:ext>
              </a:extLst>
            </p:cNvPr>
            <p:cNvSpPr/>
            <p:nvPr/>
          </p:nvSpPr>
          <p:spPr>
            <a:xfrm>
              <a:off x="-8363" y="822959"/>
              <a:ext cx="2560319" cy="6035042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r>
                <a:rPr lang="en-US" sz="1400" b="1" dirty="0">
                  <a:latin typeface="Montserrat" panose="00000500000000000000" pitchFamily="2" charset="0"/>
                </a:rPr>
                <a:t>                 </a:t>
              </a:r>
              <a:r>
                <a:rPr lang="en-US" sz="1400" b="1" u="sng" dirty="0">
                  <a:latin typeface="Montserrat" panose="00000500000000000000" pitchFamily="2" charset="0"/>
                </a:rPr>
                <a:t>Log out</a:t>
              </a:r>
              <a:endParaRPr lang="en-US" sz="1800" b="1" u="sng" dirty="0">
                <a:latin typeface="Montserrat" panose="00000500000000000000" pitchFamily="2" charset="0"/>
              </a:endParaRPr>
            </a:p>
          </p:txBody>
        </p:sp>
        <p:pic>
          <p:nvPicPr>
            <p:cNvPr id="28" name="Đồ họa 27" descr="Door Open with solid fill">
              <a:extLst>
                <a:ext uri="{FF2B5EF4-FFF2-40B4-BE49-F238E27FC236}">
                  <a16:creationId xmlns:a16="http://schemas.microsoft.com/office/drawing/2014/main" id="{11D54232-C572-4775-AE32-2DE581F2434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115521" y="6323875"/>
              <a:ext cx="365760" cy="365760"/>
            </a:xfrm>
            <a:prstGeom prst="rect">
              <a:avLst/>
            </a:prstGeom>
          </p:spPr>
        </p:pic>
        <p:grpSp>
          <p:nvGrpSpPr>
            <p:cNvPr id="30" name="Nhóm 29">
              <a:extLst>
                <a:ext uri="{FF2B5EF4-FFF2-40B4-BE49-F238E27FC236}">
                  <a16:creationId xmlns:a16="http://schemas.microsoft.com/office/drawing/2014/main" id="{7D725F18-16EC-4FB3-AE07-825887C414FF}"/>
                </a:ext>
              </a:extLst>
            </p:cNvPr>
            <p:cNvGrpSpPr/>
            <p:nvPr/>
          </p:nvGrpSpPr>
          <p:grpSpPr>
            <a:xfrm>
              <a:off x="-8364" y="2756901"/>
              <a:ext cx="2560320" cy="640080"/>
              <a:chOff x="-2014" y="2761664"/>
              <a:chExt cx="2560320" cy="640080"/>
            </a:xfrm>
          </p:grpSpPr>
          <p:sp>
            <p:nvSpPr>
              <p:cNvPr id="46" name="Hình chữ nhật 45">
                <a:extLst>
                  <a:ext uri="{FF2B5EF4-FFF2-40B4-BE49-F238E27FC236}">
                    <a16:creationId xmlns:a16="http://schemas.microsoft.com/office/drawing/2014/main" id="{B7030467-A40B-4032-95F2-2291D1DF3D25}"/>
                  </a:ext>
                </a:extLst>
              </p:cNvPr>
              <p:cNvSpPr/>
              <p:nvPr/>
            </p:nvSpPr>
            <p:spPr>
              <a:xfrm>
                <a:off x="-2014" y="2761664"/>
                <a:ext cx="2560320" cy="640080"/>
              </a:xfrm>
              <a:prstGeom prst="rect">
                <a:avLst/>
              </a:prstGeom>
              <a:solidFill>
                <a:schemeClr val="tx1">
                  <a:lumMod val="95000"/>
                  <a:lumOff val="5000"/>
                  <a:alpha val="85000"/>
                </a:schemeClr>
              </a:solidFill>
              <a:ln w="3175">
                <a:solidFill>
                  <a:srgbClr val="FF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400" b="1" dirty="0">
                    <a:latin typeface="Montserrat" panose="00000500000000000000" pitchFamily="2" charset="0"/>
                  </a:rPr>
                  <a:t>	</a:t>
                </a:r>
                <a:r>
                  <a:rPr lang="en-US" sz="1400" b="1" dirty="0" err="1">
                    <a:latin typeface="Montserrat" panose="00000500000000000000" pitchFamily="2" charset="0"/>
                  </a:rPr>
                  <a:t>Báo</a:t>
                </a:r>
                <a:r>
                  <a:rPr lang="en-US" sz="1400" b="1" dirty="0">
                    <a:latin typeface="Montserrat" panose="00000500000000000000" pitchFamily="2" charset="0"/>
                  </a:rPr>
                  <a:t> </a:t>
                </a:r>
                <a:r>
                  <a:rPr lang="en-US" sz="1400" b="1" dirty="0" err="1">
                    <a:latin typeface="Montserrat" panose="00000500000000000000" pitchFamily="2" charset="0"/>
                  </a:rPr>
                  <a:t>cáo</a:t>
                </a:r>
                <a:endParaRPr lang="en-US" sz="1400" b="1" dirty="0">
                  <a:latin typeface="Montserrat" panose="00000500000000000000" pitchFamily="2" charset="0"/>
                </a:endParaRPr>
              </a:p>
            </p:txBody>
          </p:sp>
          <p:pic>
            <p:nvPicPr>
              <p:cNvPr id="47" name="Đồ họa 46" descr="Document with solid fill">
                <a:extLst>
                  <a:ext uri="{FF2B5EF4-FFF2-40B4-BE49-F238E27FC236}">
                    <a16:creationId xmlns:a16="http://schemas.microsoft.com/office/drawing/2014/main" id="{D585C546-97A8-4AB1-83E1-7FBD5D2CDD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121523" y="2853104"/>
                <a:ext cx="457200" cy="457200"/>
              </a:xfrm>
              <a:prstGeom prst="rect">
                <a:avLst/>
              </a:prstGeom>
            </p:spPr>
          </p:pic>
        </p:grpSp>
        <p:grpSp>
          <p:nvGrpSpPr>
            <p:cNvPr id="32" name="Nhóm 31">
              <a:extLst>
                <a:ext uri="{FF2B5EF4-FFF2-40B4-BE49-F238E27FC236}">
                  <a16:creationId xmlns:a16="http://schemas.microsoft.com/office/drawing/2014/main" id="{CC28B13C-0B19-4F25-8C5C-88A13B907ED8}"/>
                </a:ext>
              </a:extLst>
            </p:cNvPr>
            <p:cNvGrpSpPr/>
            <p:nvPr/>
          </p:nvGrpSpPr>
          <p:grpSpPr>
            <a:xfrm>
              <a:off x="-8364" y="1471106"/>
              <a:ext cx="2560320" cy="640080"/>
              <a:chOff x="-2014" y="1471106"/>
              <a:chExt cx="2560320" cy="640080"/>
            </a:xfrm>
          </p:grpSpPr>
          <p:sp>
            <p:nvSpPr>
              <p:cNvPr id="44" name="Hình chữ nhật 43">
                <a:extLst>
                  <a:ext uri="{FF2B5EF4-FFF2-40B4-BE49-F238E27FC236}">
                    <a16:creationId xmlns:a16="http://schemas.microsoft.com/office/drawing/2014/main" id="{C2D224E7-3B2D-4C1F-8417-FDCB5037F27A}"/>
                  </a:ext>
                </a:extLst>
              </p:cNvPr>
              <p:cNvSpPr/>
              <p:nvPr/>
            </p:nvSpPr>
            <p:spPr>
              <a:xfrm>
                <a:off x="-2014" y="1471106"/>
                <a:ext cx="2560320" cy="640080"/>
              </a:xfrm>
              <a:prstGeom prst="rect">
                <a:avLst/>
              </a:prstGeom>
              <a:solidFill>
                <a:schemeClr val="tx1">
                  <a:lumMod val="95000"/>
                  <a:lumOff val="5000"/>
                  <a:alpha val="0"/>
                </a:schemeClr>
              </a:solidFill>
              <a:ln w="3175">
                <a:solidFill>
                  <a:srgbClr val="FF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400" b="1" dirty="0">
                    <a:latin typeface="Montserrat" panose="00000500000000000000" pitchFamily="2" charset="0"/>
                  </a:rPr>
                  <a:t>	</a:t>
                </a:r>
                <a:r>
                  <a:rPr lang="en-US" sz="1400" b="1" dirty="0" err="1">
                    <a:latin typeface="Montserrat" panose="00000500000000000000" pitchFamily="2" charset="0"/>
                  </a:rPr>
                  <a:t>Món</a:t>
                </a:r>
                <a:r>
                  <a:rPr lang="en-US" sz="1400" b="1" dirty="0">
                    <a:latin typeface="Montserrat" panose="00000500000000000000" pitchFamily="2" charset="0"/>
                  </a:rPr>
                  <a:t> </a:t>
                </a:r>
                <a:r>
                  <a:rPr lang="en-US" sz="1400" b="1" dirty="0" err="1">
                    <a:latin typeface="Montserrat" panose="00000500000000000000" pitchFamily="2" charset="0"/>
                  </a:rPr>
                  <a:t>ăn</a:t>
                </a:r>
                <a:endParaRPr lang="en-US" sz="1400" b="1" dirty="0">
                  <a:latin typeface="Montserrat" panose="00000500000000000000" pitchFamily="2" charset="0"/>
                </a:endParaRPr>
              </a:p>
            </p:txBody>
          </p:sp>
          <p:pic>
            <p:nvPicPr>
              <p:cNvPr id="45" name="Đồ họa 44" descr="Continuous Improvement with solid fill">
                <a:extLst>
                  <a:ext uri="{FF2B5EF4-FFF2-40B4-BE49-F238E27FC236}">
                    <a16:creationId xmlns:a16="http://schemas.microsoft.com/office/drawing/2014/main" id="{43EAD637-3949-4AD7-8D1A-CE1D1D2B97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121523" y="1568182"/>
                <a:ext cx="457200" cy="457200"/>
              </a:xfrm>
              <a:prstGeom prst="rect">
                <a:avLst/>
              </a:prstGeom>
            </p:spPr>
          </p:pic>
        </p:grpSp>
        <p:grpSp>
          <p:nvGrpSpPr>
            <p:cNvPr id="38" name="Nhóm 37">
              <a:extLst>
                <a:ext uri="{FF2B5EF4-FFF2-40B4-BE49-F238E27FC236}">
                  <a16:creationId xmlns:a16="http://schemas.microsoft.com/office/drawing/2014/main" id="{A9F6DEF6-00FB-4982-9F11-EBCC40394F88}"/>
                </a:ext>
              </a:extLst>
            </p:cNvPr>
            <p:cNvGrpSpPr/>
            <p:nvPr/>
          </p:nvGrpSpPr>
          <p:grpSpPr>
            <a:xfrm>
              <a:off x="-8364" y="2113473"/>
              <a:ext cx="2560320" cy="640080"/>
              <a:chOff x="-2014" y="2118236"/>
              <a:chExt cx="2560320" cy="640080"/>
            </a:xfrm>
          </p:grpSpPr>
          <p:sp>
            <p:nvSpPr>
              <p:cNvPr id="42" name="Hình chữ nhật 41">
                <a:extLst>
                  <a:ext uri="{FF2B5EF4-FFF2-40B4-BE49-F238E27FC236}">
                    <a16:creationId xmlns:a16="http://schemas.microsoft.com/office/drawing/2014/main" id="{35A0B9D1-6005-48F1-9814-34C4C6495BEB}"/>
                  </a:ext>
                </a:extLst>
              </p:cNvPr>
              <p:cNvSpPr/>
              <p:nvPr/>
            </p:nvSpPr>
            <p:spPr>
              <a:xfrm>
                <a:off x="-2014" y="2118236"/>
                <a:ext cx="2560320" cy="640080"/>
              </a:xfrm>
              <a:prstGeom prst="rect">
                <a:avLst/>
              </a:prstGeom>
              <a:solidFill>
                <a:schemeClr val="tx1">
                  <a:lumMod val="95000"/>
                  <a:lumOff val="5000"/>
                  <a:alpha val="0"/>
                </a:schemeClr>
              </a:solidFill>
              <a:ln w="3175">
                <a:solidFill>
                  <a:srgbClr val="FF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400" b="1" dirty="0">
                    <a:latin typeface="Montserrat" panose="00000500000000000000" pitchFamily="2" charset="0"/>
                  </a:rPr>
                  <a:t>	</a:t>
                </a:r>
                <a:r>
                  <a:rPr lang="en-US" sz="1400" b="1" dirty="0" err="1">
                    <a:latin typeface="Montserrat" panose="00000500000000000000" pitchFamily="2" charset="0"/>
                  </a:rPr>
                  <a:t>Đơn</a:t>
                </a:r>
                <a:r>
                  <a:rPr lang="en-US" sz="1400" b="1" dirty="0">
                    <a:latin typeface="Montserrat" panose="00000500000000000000" pitchFamily="2" charset="0"/>
                  </a:rPr>
                  <a:t> </a:t>
                </a:r>
                <a:r>
                  <a:rPr lang="en-US" sz="1400" b="1" dirty="0" err="1">
                    <a:latin typeface="Montserrat" panose="00000500000000000000" pitchFamily="2" charset="0"/>
                  </a:rPr>
                  <a:t>hàng</a:t>
                </a:r>
                <a:endParaRPr lang="en-US" sz="1400" b="1" dirty="0">
                  <a:latin typeface="Montserrat" panose="00000500000000000000" pitchFamily="2" charset="0"/>
                </a:endParaRPr>
              </a:p>
            </p:txBody>
          </p:sp>
          <p:pic>
            <p:nvPicPr>
              <p:cNvPr id="43" name="Đồ họa 42" descr="Inventory with solid fill">
                <a:extLst>
                  <a:ext uri="{FF2B5EF4-FFF2-40B4-BE49-F238E27FC236}">
                    <a16:creationId xmlns:a16="http://schemas.microsoft.com/office/drawing/2014/main" id="{A57997CD-6E14-45EA-8230-28EB66C994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121523" y="2213024"/>
                <a:ext cx="457200" cy="457200"/>
              </a:xfrm>
              <a:prstGeom prst="rect">
                <a:avLst/>
              </a:prstGeom>
            </p:spPr>
          </p:pic>
        </p:grpSp>
        <p:grpSp>
          <p:nvGrpSpPr>
            <p:cNvPr id="39" name="Nhóm 38">
              <a:extLst>
                <a:ext uri="{FF2B5EF4-FFF2-40B4-BE49-F238E27FC236}">
                  <a16:creationId xmlns:a16="http://schemas.microsoft.com/office/drawing/2014/main" id="{CDCFC159-5A6C-471D-8573-D6E8A020EED8}"/>
                </a:ext>
              </a:extLst>
            </p:cNvPr>
            <p:cNvGrpSpPr/>
            <p:nvPr/>
          </p:nvGrpSpPr>
          <p:grpSpPr>
            <a:xfrm>
              <a:off x="-8364" y="829047"/>
              <a:ext cx="2560320" cy="640080"/>
              <a:chOff x="-2014" y="829047"/>
              <a:chExt cx="2560320" cy="640080"/>
            </a:xfrm>
          </p:grpSpPr>
          <p:sp>
            <p:nvSpPr>
              <p:cNvPr id="40" name="Hình chữ nhật 39">
                <a:extLst>
                  <a:ext uri="{FF2B5EF4-FFF2-40B4-BE49-F238E27FC236}">
                    <a16:creationId xmlns:a16="http://schemas.microsoft.com/office/drawing/2014/main" id="{056FA4FB-F848-40AA-8B6B-C0C47A8627DC}"/>
                  </a:ext>
                </a:extLst>
              </p:cNvPr>
              <p:cNvSpPr/>
              <p:nvPr/>
            </p:nvSpPr>
            <p:spPr>
              <a:xfrm>
                <a:off x="-2014" y="829047"/>
                <a:ext cx="2560320" cy="640080"/>
              </a:xfrm>
              <a:prstGeom prst="rect">
                <a:avLst/>
              </a:prstGeom>
              <a:solidFill>
                <a:schemeClr val="tx1">
                  <a:lumMod val="95000"/>
                  <a:lumOff val="5000"/>
                  <a:alpha val="0"/>
                </a:schemeClr>
              </a:solidFill>
              <a:ln w="3175">
                <a:solidFill>
                  <a:srgbClr val="FF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400" b="1" dirty="0">
                    <a:latin typeface="Montserrat" panose="00000500000000000000" pitchFamily="2" charset="0"/>
                  </a:rPr>
                  <a:t>	</a:t>
                </a:r>
                <a:r>
                  <a:rPr lang="en-US" sz="1400" b="1" dirty="0" err="1">
                    <a:latin typeface="Montserrat" panose="00000500000000000000" pitchFamily="2" charset="0"/>
                  </a:rPr>
                  <a:t>Tổng</a:t>
                </a:r>
                <a:r>
                  <a:rPr lang="en-US" sz="1400" b="1" dirty="0">
                    <a:latin typeface="Montserrat" panose="00000500000000000000" pitchFamily="2" charset="0"/>
                  </a:rPr>
                  <a:t> </a:t>
                </a:r>
                <a:r>
                  <a:rPr lang="en-US" sz="1400" b="1" dirty="0" err="1">
                    <a:latin typeface="Montserrat" panose="00000500000000000000" pitchFamily="2" charset="0"/>
                  </a:rPr>
                  <a:t>quan</a:t>
                </a:r>
                <a:endParaRPr lang="en-US" sz="1400" b="1" dirty="0">
                  <a:latin typeface="Montserrat" panose="00000500000000000000" pitchFamily="2" charset="0"/>
                </a:endParaRPr>
              </a:p>
            </p:txBody>
          </p:sp>
          <p:pic>
            <p:nvPicPr>
              <p:cNvPr id="41" name="Đồ họa 40" descr="Image with solid fill">
                <a:extLst>
                  <a:ext uri="{FF2B5EF4-FFF2-40B4-BE49-F238E27FC236}">
                    <a16:creationId xmlns:a16="http://schemas.microsoft.com/office/drawing/2014/main" id="{9D82B108-2255-43A1-ABA3-734AE1DB2B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21523" y="920487"/>
                <a:ext cx="457200" cy="457200"/>
              </a:xfrm>
              <a:prstGeom prst="rect">
                <a:avLst/>
              </a:prstGeom>
            </p:spPr>
          </p:pic>
        </p:grpSp>
      </p:grpSp>
      <p:sp>
        <p:nvSpPr>
          <p:cNvPr id="48" name="Hình chữ nhật: Góc Tròn 47">
            <a:extLst>
              <a:ext uri="{FF2B5EF4-FFF2-40B4-BE49-F238E27FC236}">
                <a16:creationId xmlns:a16="http://schemas.microsoft.com/office/drawing/2014/main" id="{0DCAB3FA-4EE4-4186-8328-571282AFD256}"/>
              </a:ext>
            </a:extLst>
          </p:cNvPr>
          <p:cNvSpPr/>
          <p:nvPr/>
        </p:nvSpPr>
        <p:spPr>
          <a:xfrm>
            <a:off x="2906973" y="1469126"/>
            <a:ext cx="5486400" cy="2455760"/>
          </a:xfrm>
          <a:prstGeom prst="roundRect">
            <a:avLst>
              <a:gd name="adj" fmla="val 858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Hộp Văn bản 48">
            <a:extLst>
              <a:ext uri="{FF2B5EF4-FFF2-40B4-BE49-F238E27FC236}">
                <a16:creationId xmlns:a16="http://schemas.microsoft.com/office/drawing/2014/main" id="{B4E0B920-CDEB-46F1-978B-3C02DDA8AB18}"/>
              </a:ext>
            </a:extLst>
          </p:cNvPr>
          <p:cNvSpPr txBox="1"/>
          <p:nvPr/>
        </p:nvSpPr>
        <p:spPr>
          <a:xfrm>
            <a:off x="2906973" y="1033729"/>
            <a:ext cx="17470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Báo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cáo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67212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Hình ảnh 71" descr="Ảnh có chứa bằng gỗ, ngoài trời, tòa nhà, cửa&#10;&#10;Mô tả được tạo tự động">
            <a:extLst>
              <a:ext uri="{FF2B5EF4-FFF2-40B4-BE49-F238E27FC236}">
                <a16:creationId xmlns:a16="http://schemas.microsoft.com/office/drawing/2014/main" id="{A0AE6322-27BD-4C9A-95B1-32D7BCA2B23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</p:pic>
      <p:grpSp>
        <p:nvGrpSpPr>
          <p:cNvPr id="46" name="Nhóm 45">
            <a:extLst>
              <a:ext uri="{FF2B5EF4-FFF2-40B4-BE49-F238E27FC236}">
                <a16:creationId xmlns:a16="http://schemas.microsoft.com/office/drawing/2014/main" id="{0E09CE1F-C1D2-4ABB-907B-45C952839321}"/>
              </a:ext>
            </a:extLst>
          </p:cNvPr>
          <p:cNvGrpSpPr/>
          <p:nvPr/>
        </p:nvGrpSpPr>
        <p:grpSpPr>
          <a:xfrm>
            <a:off x="0" y="1253772"/>
            <a:ext cx="1831848" cy="5135361"/>
            <a:chOff x="0" y="1294718"/>
            <a:chExt cx="1831848" cy="5135361"/>
          </a:xfrm>
        </p:grpSpPr>
        <p:grpSp>
          <p:nvGrpSpPr>
            <p:cNvPr id="45" name="Nhóm 44">
              <a:extLst>
                <a:ext uri="{FF2B5EF4-FFF2-40B4-BE49-F238E27FC236}">
                  <a16:creationId xmlns:a16="http://schemas.microsoft.com/office/drawing/2014/main" id="{8A4735A4-F448-4AF4-8080-DA2CFD3AB2B0}"/>
                </a:ext>
              </a:extLst>
            </p:cNvPr>
            <p:cNvGrpSpPr/>
            <p:nvPr/>
          </p:nvGrpSpPr>
          <p:grpSpPr>
            <a:xfrm>
              <a:off x="0" y="1294718"/>
              <a:ext cx="1831848" cy="5135361"/>
              <a:chOff x="0" y="1046926"/>
              <a:chExt cx="1831848" cy="5135361"/>
            </a:xfrm>
          </p:grpSpPr>
          <p:sp>
            <p:nvSpPr>
              <p:cNvPr id="13" name="Hình chữ nhật 12">
                <a:extLst>
                  <a:ext uri="{FF2B5EF4-FFF2-40B4-BE49-F238E27FC236}">
                    <a16:creationId xmlns:a16="http://schemas.microsoft.com/office/drawing/2014/main" id="{16F7233B-38F5-43DF-B9D1-B7FD48A73954}"/>
                  </a:ext>
                </a:extLst>
              </p:cNvPr>
              <p:cNvSpPr/>
              <p:nvPr/>
            </p:nvSpPr>
            <p:spPr>
              <a:xfrm>
                <a:off x="3048" y="1061647"/>
                <a:ext cx="1828800" cy="5120640"/>
              </a:xfrm>
              <a:prstGeom prst="rect">
                <a:avLst/>
              </a:prstGeom>
              <a:solidFill>
                <a:schemeClr val="tx1">
                  <a:lumMod val="95000"/>
                  <a:lumOff val="5000"/>
                  <a:alpha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dirty="0"/>
              </a:p>
            </p:txBody>
          </p:sp>
          <p:grpSp>
            <p:nvGrpSpPr>
              <p:cNvPr id="35" name="Nhóm 34">
                <a:extLst>
                  <a:ext uri="{FF2B5EF4-FFF2-40B4-BE49-F238E27FC236}">
                    <a16:creationId xmlns:a16="http://schemas.microsoft.com/office/drawing/2014/main" id="{7425F8B2-B348-402B-8E81-9559AEB99CC9}"/>
                  </a:ext>
                </a:extLst>
              </p:cNvPr>
              <p:cNvGrpSpPr/>
              <p:nvPr/>
            </p:nvGrpSpPr>
            <p:grpSpPr>
              <a:xfrm>
                <a:off x="0" y="1767779"/>
                <a:ext cx="1828800" cy="731520"/>
                <a:chOff x="3048" y="1767779"/>
                <a:chExt cx="1828800" cy="731520"/>
              </a:xfrm>
            </p:grpSpPr>
            <p:sp>
              <p:nvSpPr>
                <p:cNvPr id="23" name="Hình chữ nhật 22">
                  <a:extLst>
                    <a:ext uri="{FF2B5EF4-FFF2-40B4-BE49-F238E27FC236}">
                      <a16:creationId xmlns:a16="http://schemas.microsoft.com/office/drawing/2014/main" id="{1C8A70A3-8DFF-4D2C-8E91-BC030778E77C}"/>
                    </a:ext>
                  </a:extLst>
                </p:cNvPr>
                <p:cNvSpPr/>
                <p:nvPr/>
              </p:nvSpPr>
              <p:spPr>
                <a:xfrm>
                  <a:off x="3048" y="1767779"/>
                  <a:ext cx="1828800" cy="731520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  <a:alpha val="0"/>
                  </a:schemeClr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274320" algn="r"/>
                  <a:r>
                    <a:rPr lang="en-US" sz="1600" b="1" dirty="0" err="1">
                      <a:solidFill>
                        <a:schemeClr val="bg1">
                          <a:lumMod val="95000"/>
                        </a:schemeClr>
                      </a:solidFill>
                      <a:latin typeface="Montserrat" panose="020B0604020202020204" pitchFamily="2" charset="0"/>
                    </a:rPr>
                    <a:t>Đồ</a:t>
                  </a:r>
                  <a:r>
                    <a:rPr lang="en-US" sz="1600" b="1" dirty="0">
                      <a:solidFill>
                        <a:schemeClr val="bg1">
                          <a:lumMod val="95000"/>
                        </a:schemeClr>
                      </a:solidFill>
                      <a:latin typeface="Montserrat" panose="020B0604020202020204" pitchFamily="2" charset="0"/>
                    </a:rPr>
                    <a:t> </a:t>
                  </a:r>
                  <a:r>
                    <a:rPr lang="en-US" sz="1600" b="1" dirty="0" err="1">
                      <a:solidFill>
                        <a:schemeClr val="bg1">
                          <a:lumMod val="95000"/>
                        </a:schemeClr>
                      </a:solidFill>
                      <a:latin typeface="Montserrat" panose="020B0604020202020204" pitchFamily="2" charset="0"/>
                    </a:rPr>
                    <a:t>Uống</a:t>
                  </a:r>
                  <a:endParaRPr lang="en-US" sz="1600" b="1" dirty="0">
                    <a:solidFill>
                      <a:schemeClr val="bg1">
                        <a:lumMod val="95000"/>
                      </a:schemeClr>
                    </a:solidFill>
                    <a:latin typeface="Montserrat" panose="020B0604020202020204" pitchFamily="2" charset="0"/>
                  </a:endParaRPr>
                </a:p>
              </p:txBody>
            </p:sp>
            <p:pic>
              <p:nvPicPr>
                <p:cNvPr id="30" name="Đồ họa 29" descr="Frappe Cup outline">
                  <a:extLst>
                    <a:ext uri="{FF2B5EF4-FFF2-40B4-BE49-F238E27FC236}">
                      <a16:creationId xmlns:a16="http://schemas.microsoft.com/office/drawing/2014/main" id="{40830FB1-BE6A-4232-B95F-6E8E2F3524A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46342" y="1897319"/>
                  <a:ext cx="457200" cy="457200"/>
                </a:xfrm>
                <a:prstGeom prst="rect">
                  <a:avLst/>
                </a:prstGeom>
              </p:spPr>
            </p:pic>
          </p:grpSp>
          <p:grpSp>
            <p:nvGrpSpPr>
              <p:cNvPr id="43" name="Nhóm 42">
                <a:extLst>
                  <a:ext uri="{FF2B5EF4-FFF2-40B4-BE49-F238E27FC236}">
                    <a16:creationId xmlns:a16="http://schemas.microsoft.com/office/drawing/2014/main" id="{5FB92DCF-87E9-44E9-B547-AADDFE4FD5EB}"/>
                  </a:ext>
                </a:extLst>
              </p:cNvPr>
              <p:cNvGrpSpPr/>
              <p:nvPr/>
            </p:nvGrpSpPr>
            <p:grpSpPr>
              <a:xfrm>
                <a:off x="0" y="4701825"/>
                <a:ext cx="1828800" cy="731520"/>
                <a:chOff x="0" y="4828825"/>
                <a:chExt cx="1828800" cy="731520"/>
              </a:xfrm>
            </p:grpSpPr>
            <p:sp>
              <p:nvSpPr>
                <p:cNvPr id="27" name="Hình chữ nhật 26">
                  <a:extLst>
                    <a:ext uri="{FF2B5EF4-FFF2-40B4-BE49-F238E27FC236}">
                      <a16:creationId xmlns:a16="http://schemas.microsoft.com/office/drawing/2014/main" id="{79ABC3FA-627F-4443-A3E8-765BC4F7DF1A}"/>
                    </a:ext>
                  </a:extLst>
                </p:cNvPr>
                <p:cNvSpPr/>
                <p:nvPr/>
              </p:nvSpPr>
              <p:spPr>
                <a:xfrm>
                  <a:off x="0" y="4828825"/>
                  <a:ext cx="1828800" cy="731520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  <a:alpha val="0"/>
                  </a:schemeClr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274320"/>
                  <a:r>
                    <a:rPr lang="en-US" sz="1600" b="1" dirty="0">
                      <a:solidFill>
                        <a:schemeClr val="bg1">
                          <a:lumMod val="95000"/>
                        </a:schemeClr>
                      </a:solidFill>
                      <a:latin typeface="Montserrat" panose="020B0604020202020204" pitchFamily="2" charset="0"/>
                    </a:rPr>
                    <a:t>        Combo</a:t>
                  </a:r>
                </a:p>
              </p:txBody>
            </p:sp>
            <p:pic>
              <p:nvPicPr>
                <p:cNvPr id="32" name="Đồ họa 31" descr="Grocery bag outline">
                  <a:extLst>
                    <a:ext uri="{FF2B5EF4-FFF2-40B4-BE49-F238E27FC236}">
                      <a16:creationId xmlns:a16="http://schemas.microsoft.com/office/drawing/2014/main" id="{E67570D7-F5A3-4339-903D-1F4B59F3D1C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46342" y="4920265"/>
                  <a:ext cx="457200" cy="457200"/>
                </a:xfrm>
                <a:prstGeom prst="rect">
                  <a:avLst/>
                </a:prstGeom>
              </p:spPr>
            </p:pic>
          </p:grpSp>
          <p:grpSp>
            <p:nvGrpSpPr>
              <p:cNvPr id="44" name="Nhóm 43">
                <a:extLst>
                  <a:ext uri="{FF2B5EF4-FFF2-40B4-BE49-F238E27FC236}">
                    <a16:creationId xmlns:a16="http://schemas.microsoft.com/office/drawing/2014/main" id="{398C6105-272D-45BF-AA1E-D5CA5BF5409A}"/>
                  </a:ext>
                </a:extLst>
              </p:cNvPr>
              <p:cNvGrpSpPr/>
              <p:nvPr/>
            </p:nvGrpSpPr>
            <p:grpSpPr>
              <a:xfrm>
                <a:off x="0" y="5432329"/>
                <a:ext cx="1828800" cy="731520"/>
                <a:chOff x="0" y="5610129"/>
                <a:chExt cx="1828800" cy="731520"/>
              </a:xfrm>
            </p:grpSpPr>
            <p:sp>
              <p:nvSpPr>
                <p:cNvPr id="28" name="Hình chữ nhật 27">
                  <a:extLst>
                    <a:ext uri="{FF2B5EF4-FFF2-40B4-BE49-F238E27FC236}">
                      <a16:creationId xmlns:a16="http://schemas.microsoft.com/office/drawing/2014/main" id="{9D81E034-5E5B-4258-AF73-D1824B71C9E9}"/>
                    </a:ext>
                  </a:extLst>
                </p:cNvPr>
                <p:cNvSpPr/>
                <p:nvPr/>
              </p:nvSpPr>
              <p:spPr>
                <a:xfrm>
                  <a:off x="0" y="5610129"/>
                  <a:ext cx="1828800" cy="731520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  <a:alpha val="0"/>
                  </a:schemeClr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274320"/>
                  <a:r>
                    <a:rPr lang="en-US" sz="1600" b="1" dirty="0">
                      <a:solidFill>
                        <a:schemeClr val="bg1">
                          <a:lumMod val="95000"/>
                        </a:schemeClr>
                      </a:solidFill>
                      <a:latin typeface="Montserrat" panose="020B0604020202020204" pitchFamily="2" charset="0"/>
                    </a:rPr>
                    <a:t>        Menu</a:t>
                  </a:r>
                  <a:endParaRPr lang="en-US" sz="1600" b="1" dirty="0">
                    <a:solidFill>
                      <a:schemeClr val="bg1">
                        <a:lumMod val="95000"/>
                      </a:schemeClr>
                    </a:solidFill>
                  </a:endParaRPr>
                </a:p>
              </p:txBody>
            </p:sp>
            <p:pic>
              <p:nvPicPr>
                <p:cNvPr id="34" name="Đồ họa 33" descr="Menu outline">
                  <a:extLst>
                    <a:ext uri="{FF2B5EF4-FFF2-40B4-BE49-F238E27FC236}">
                      <a16:creationId xmlns:a16="http://schemas.microsoft.com/office/drawing/2014/main" id="{529A0929-086C-4E22-A902-976B34AE169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46342" y="5701569"/>
                  <a:ext cx="457200" cy="457200"/>
                </a:xfrm>
                <a:prstGeom prst="rect">
                  <a:avLst/>
                </a:prstGeom>
              </p:spPr>
            </p:pic>
          </p:grpSp>
          <p:grpSp>
            <p:nvGrpSpPr>
              <p:cNvPr id="39" name="Nhóm 38">
                <a:extLst>
                  <a:ext uri="{FF2B5EF4-FFF2-40B4-BE49-F238E27FC236}">
                    <a16:creationId xmlns:a16="http://schemas.microsoft.com/office/drawing/2014/main" id="{C51E13E4-DFA4-4351-9D1F-1793D33C5C8C}"/>
                  </a:ext>
                </a:extLst>
              </p:cNvPr>
              <p:cNvGrpSpPr/>
              <p:nvPr/>
            </p:nvGrpSpPr>
            <p:grpSpPr>
              <a:xfrm>
                <a:off x="0" y="3234751"/>
                <a:ext cx="1828800" cy="731520"/>
                <a:chOff x="0" y="3272851"/>
                <a:chExt cx="1828800" cy="731520"/>
              </a:xfrm>
            </p:grpSpPr>
            <p:sp>
              <p:nvSpPr>
                <p:cNvPr id="25" name="Hình chữ nhật 24">
                  <a:extLst>
                    <a:ext uri="{FF2B5EF4-FFF2-40B4-BE49-F238E27FC236}">
                      <a16:creationId xmlns:a16="http://schemas.microsoft.com/office/drawing/2014/main" id="{454C0455-EA0C-45D5-9041-F2D8B4515359}"/>
                    </a:ext>
                  </a:extLst>
                </p:cNvPr>
                <p:cNvSpPr/>
                <p:nvPr/>
              </p:nvSpPr>
              <p:spPr>
                <a:xfrm>
                  <a:off x="0" y="3272851"/>
                  <a:ext cx="1828800" cy="731520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  <a:alpha val="0"/>
                  </a:schemeClr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274320"/>
                  <a:r>
                    <a:rPr lang="en-US" sz="1600" b="1" dirty="0">
                      <a:solidFill>
                        <a:schemeClr val="bg1">
                          <a:lumMod val="95000"/>
                        </a:schemeClr>
                      </a:solidFill>
                      <a:latin typeface="Montserrat" panose="020B0604020202020204" pitchFamily="2" charset="0"/>
                    </a:rPr>
                    <a:t>        </a:t>
                  </a:r>
                  <a:r>
                    <a:rPr lang="en-US" sz="1600" b="1" dirty="0" err="1">
                      <a:solidFill>
                        <a:schemeClr val="bg1">
                          <a:lumMod val="95000"/>
                        </a:schemeClr>
                      </a:solidFill>
                      <a:latin typeface="Montserrat" panose="020B0604020202020204" pitchFamily="2" charset="0"/>
                    </a:rPr>
                    <a:t>Mì</a:t>
                  </a:r>
                  <a:r>
                    <a:rPr lang="en-US" sz="1600" b="1" dirty="0">
                      <a:solidFill>
                        <a:schemeClr val="bg1">
                          <a:lumMod val="95000"/>
                        </a:schemeClr>
                      </a:solidFill>
                      <a:latin typeface="Montserrat" panose="020B0604020202020204" pitchFamily="2" charset="0"/>
                    </a:rPr>
                    <a:t> Ý</a:t>
                  </a:r>
                </a:p>
              </p:txBody>
            </p:sp>
            <p:pic>
              <p:nvPicPr>
                <p:cNvPr id="36" name="Đồ họa 35" descr="Pasta outline">
                  <a:extLst>
                    <a:ext uri="{FF2B5EF4-FFF2-40B4-BE49-F238E27FC236}">
                      <a16:creationId xmlns:a16="http://schemas.microsoft.com/office/drawing/2014/main" id="{2E3E4A71-F080-451C-8B7A-9E88202E268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46342" y="3389691"/>
                  <a:ext cx="457200" cy="457200"/>
                </a:xfrm>
                <a:prstGeom prst="rect">
                  <a:avLst/>
                </a:prstGeom>
              </p:spPr>
            </p:pic>
          </p:grpSp>
          <p:grpSp>
            <p:nvGrpSpPr>
              <p:cNvPr id="37" name="Nhóm 36">
                <a:extLst>
                  <a:ext uri="{FF2B5EF4-FFF2-40B4-BE49-F238E27FC236}">
                    <a16:creationId xmlns:a16="http://schemas.microsoft.com/office/drawing/2014/main" id="{4F04F24F-227A-4823-AD49-9BE10D0C4554}"/>
                  </a:ext>
                </a:extLst>
              </p:cNvPr>
              <p:cNvGrpSpPr/>
              <p:nvPr/>
            </p:nvGrpSpPr>
            <p:grpSpPr>
              <a:xfrm>
                <a:off x="0" y="2499142"/>
                <a:ext cx="1828800" cy="731520"/>
                <a:chOff x="3048" y="2499142"/>
                <a:chExt cx="1828800" cy="731520"/>
              </a:xfrm>
            </p:grpSpPr>
            <p:sp>
              <p:nvSpPr>
                <p:cNvPr id="24" name="Hình chữ nhật 23">
                  <a:extLst>
                    <a:ext uri="{FF2B5EF4-FFF2-40B4-BE49-F238E27FC236}">
                      <a16:creationId xmlns:a16="http://schemas.microsoft.com/office/drawing/2014/main" id="{B34B9C73-1BBF-4187-A34C-48CC80662A96}"/>
                    </a:ext>
                  </a:extLst>
                </p:cNvPr>
                <p:cNvSpPr/>
                <p:nvPr/>
              </p:nvSpPr>
              <p:spPr>
                <a:xfrm>
                  <a:off x="3048" y="2499142"/>
                  <a:ext cx="1828800" cy="731520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  <a:alpha val="0"/>
                  </a:schemeClr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274320"/>
                  <a:r>
                    <a:rPr lang="en-US" sz="1600" b="1" dirty="0">
                      <a:solidFill>
                        <a:schemeClr val="bg1">
                          <a:lumMod val="95000"/>
                        </a:schemeClr>
                      </a:solidFill>
                      <a:latin typeface="Montserrat" panose="020B0604020202020204" pitchFamily="2" charset="0"/>
                    </a:rPr>
                    <a:t>        Salad</a:t>
                  </a:r>
                </a:p>
              </p:txBody>
            </p:sp>
            <p:pic>
              <p:nvPicPr>
                <p:cNvPr id="38" name="Đồ họa 37" descr="Popcorn outline">
                  <a:extLst>
                    <a:ext uri="{FF2B5EF4-FFF2-40B4-BE49-F238E27FC236}">
                      <a16:creationId xmlns:a16="http://schemas.microsoft.com/office/drawing/2014/main" id="{750BACDA-226A-4B90-859F-E2867C912CA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46342" y="2628682"/>
                  <a:ext cx="457200" cy="457200"/>
                </a:xfrm>
                <a:prstGeom prst="rect">
                  <a:avLst/>
                </a:prstGeom>
              </p:spPr>
            </p:pic>
          </p:grpSp>
          <p:sp>
            <p:nvSpPr>
              <p:cNvPr id="22" name="Hình chữ nhật 21">
                <a:extLst>
                  <a:ext uri="{FF2B5EF4-FFF2-40B4-BE49-F238E27FC236}">
                    <a16:creationId xmlns:a16="http://schemas.microsoft.com/office/drawing/2014/main" id="{DA335F82-F0AF-4B97-A54F-312D537673D5}"/>
                  </a:ext>
                </a:extLst>
              </p:cNvPr>
              <p:cNvSpPr/>
              <p:nvPr/>
            </p:nvSpPr>
            <p:spPr>
              <a:xfrm>
                <a:off x="5" y="1046926"/>
                <a:ext cx="1828800" cy="731520"/>
              </a:xfrm>
              <a:prstGeom prst="rect">
                <a:avLst/>
              </a:prstGeom>
              <a:solidFill>
                <a:schemeClr val="tx1">
                  <a:lumMod val="95000"/>
                  <a:lumOff val="5000"/>
                  <a:alpha val="85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74320"/>
                <a:r>
                  <a:rPr lang="en-US" sz="1600" b="1" dirty="0">
                    <a:solidFill>
                      <a:schemeClr val="bg1">
                        <a:lumMod val="95000"/>
                      </a:schemeClr>
                    </a:solidFill>
                    <a:latin typeface="Montserrat" panose="00000500000000000000" pitchFamily="2" charset="0"/>
                  </a:rPr>
                  <a:t>        Pizza</a:t>
                </a:r>
              </a:p>
            </p:txBody>
          </p:sp>
          <p:grpSp>
            <p:nvGrpSpPr>
              <p:cNvPr id="41" name="Nhóm 40">
                <a:extLst>
                  <a:ext uri="{FF2B5EF4-FFF2-40B4-BE49-F238E27FC236}">
                    <a16:creationId xmlns:a16="http://schemas.microsoft.com/office/drawing/2014/main" id="{E67007D7-04CB-497A-9490-278CC671D422}"/>
                  </a:ext>
                </a:extLst>
              </p:cNvPr>
              <p:cNvGrpSpPr/>
              <p:nvPr/>
            </p:nvGrpSpPr>
            <p:grpSpPr>
              <a:xfrm>
                <a:off x="0" y="3969006"/>
                <a:ext cx="1828800" cy="731520"/>
                <a:chOff x="16043" y="4057906"/>
                <a:chExt cx="1828800" cy="731520"/>
              </a:xfrm>
            </p:grpSpPr>
            <p:sp>
              <p:nvSpPr>
                <p:cNvPr id="26" name="Hình chữ nhật 25">
                  <a:extLst>
                    <a:ext uri="{FF2B5EF4-FFF2-40B4-BE49-F238E27FC236}">
                      <a16:creationId xmlns:a16="http://schemas.microsoft.com/office/drawing/2014/main" id="{CBED55A8-B399-476E-B9EC-F6255C2BBCBE}"/>
                    </a:ext>
                  </a:extLst>
                </p:cNvPr>
                <p:cNvSpPr/>
                <p:nvPr/>
              </p:nvSpPr>
              <p:spPr>
                <a:xfrm>
                  <a:off x="16043" y="4057906"/>
                  <a:ext cx="1828800" cy="731520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  <a:alpha val="0"/>
                  </a:schemeClr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274320"/>
                  <a:r>
                    <a:rPr lang="en-US" sz="1600" b="1" dirty="0">
                      <a:solidFill>
                        <a:schemeClr val="bg1">
                          <a:lumMod val="95000"/>
                        </a:schemeClr>
                      </a:solidFill>
                      <a:latin typeface="Montserrat" panose="020B0604020202020204" pitchFamily="2" charset="0"/>
                    </a:rPr>
                    <a:t>        </a:t>
                  </a:r>
                  <a:r>
                    <a:rPr lang="en-US" sz="1600" b="1" dirty="0" err="1">
                      <a:solidFill>
                        <a:schemeClr val="bg1">
                          <a:lumMod val="95000"/>
                        </a:schemeClr>
                      </a:solidFill>
                      <a:latin typeface="Montserrat" panose="020B0604020202020204" pitchFamily="2" charset="0"/>
                    </a:rPr>
                    <a:t>Gà</a:t>
                  </a:r>
                  <a:r>
                    <a:rPr lang="en-US" sz="1600" b="1" dirty="0">
                      <a:solidFill>
                        <a:schemeClr val="bg1">
                          <a:lumMod val="95000"/>
                        </a:schemeClr>
                      </a:solidFill>
                      <a:latin typeface="Montserrat" panose="020B0604020202020204" pitchFamily="2" charset="0"/>
                    </a:rPr>
                    <a:t> BBQ</a:t>
                  </a:r>
                </a:p>
              </p:txBody>
            </p:sp>
            <p:pic>
              <p:nvPicPr>
                <p:cNvPr id="42" name="Đồ họa 41" descr="Chicken leg outline">
                  <a:extLst>
                    <a:ext uri="{FF2B5EF4-FFF2-40B4-BE49-F238E27FC236}">
                      <a16:creationId xmlns:a16="http://schemas.microsoft.com/office/drawing/2014/main" id="{3BCC6F9D-B591-4B9C-82E4-EA67F188B8A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46342" y="4162046"/>
                  <a:ext cx="457200" cy="457200"/>
                </a:xfrm>
                <a:prstGeom prst="rect">
                  <a:avLst/>
                </a:prstGeom>
              </p:spPr>
            </p:pic>
          </p:grpSp>
        </p:grpSp>
        <p:pic>
          <p:nvPicPr>
            <p:cNvPr id="40" name="Đồ họa 39" descr="Whole pizza outline">
              <a:extLst>
                <a:ext uri="{FF2B5EF4-FFF2-40B4-BE49-F238E27FC236}">
                  <a16:creationId xmlns:a16="http://schemas.microsoft.com/office/drawing/2014/main" id="{FF03515F-C5DD-4BDB-8A78-4D8C8CDAF080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243294" y="1422879"/>
              <a:ext cx="457200" cy="457200"/>
            </a:xfrm>
            <a:prstGeom prst="rect">
              <a:avLst/>
            </a:prstGeom>
          </p:spPr>
        </p:pic>
      </p:grpSp>
      <p:grpSp>
        <p:nvGrpSpPr>
          <p:cNvPr id="2" name="Nhóm 1">
            <a:extLst>
              <a:ext uri="{FF2B5EF4-FFF2-40B4-BE49-F238E27FC236}">
                <a16:creationId xmlns:a16="http://schemas.microsoft.com/office/drawing/2014/main" id="{B65613E5-A5CE-4F02-8216-5A2DCDD3208A}"/>
              </a:ext>
            </a:extLst>
          </p:cNvPr>
          <p:cNvGrpSpPr/>
          <p:nvPr/>
        </p:nvGrpSpPr>
        <p:grpSpPr>
          <a:xfrm>
            <a:off x="1940093" y="1542439"/>
            <a:ext cx="3306239" cy="4558027"/>
            <a:chOff x="3368842" y="1726164"/>
            <a:chExt cx="3306239" cy="4558027"/>
          </a:xfrm>
        </p:grpSpPr>
        <p:sp>
          <p:nvSpPr>
            <p:cNvPr id="63" name="Hình chữ nhật 62">
              <a:extLst>
                <a:ext uri="{FF2B5EF4-FFF2-40B4-BE49-F238E27FC236}">
                  <a16:creationId xmlns:a16="http://schemas.microsoft.com/office/drawing/2014/main" id="{D341095D-4354-4920-8EE9-F4C8706AE1E7}"/>
                </a:ext>
              </a:extLst>
            </p:cNvPr>
            <p:cNvSpPr/>
            <p:nvPr/>
          </p:nvSpPr>
          <p:spPr>
            <a:xfrm>
              <a:off x="3384885" y="1727286"/>
              <a:ext cx="3290196" cy="4556905"/>
            </a:xfrm>
            <a:prstGeom prst="rect">
              <a:avLst/>
            </a:prstGeom>
            <a:solidFill>
              <a:schemeClr val="bg1">
                <a:lumMod val="95000"/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" name="Hộp Văn bản 63">
              <a:extLst>
                <a:ext uri="{FF2B5EF4-FFF2-40B4-BE49-F238E27FC236}">
                  <a16:creationId xmlns:a16="http://schemas.microsoft.com/office/drawing/2014/main" id="{27CF4955-069D-4074-B306-C73CAA541AEE}"/>
                </a:ext>
              </a:extLst>
            </p:cNvPr>
            <p:cNvSpPr txBox="1"/>
            <p:nvPr/>
          </p:nvSpPr>
          <p:spPr>
            <a:xfrm>
              <a:off x="3905942" y="3986712"/>
              <a:ext cx="236726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Montserrat" panose="020B0604020202020204" pitchFamily="2" charset="0"/>
                </a:rPr>
                <a:t>Pizza </a:t>
              </a:r>
              <a:r>
                <a:rPr lang="en-US" sz="1400" b="1" dirty="0" err="1">
                  <a:latin typeface="Montserrat" panose="020B0604020202020204" pitchFamily="2" charset="0"/>
                </a:rPr>
                <a:t>Thập</a:t>
              </a:r>
              <a:r>
                <a:rPr lang="en-US" sz="1400" b="1" dirty="0">
                  <a:latin typeface="Montserrat" panose="020B0604020202020204" pitchFamily="2" charset="0"/>
                </a:rPr>
                <a:t> </a:t>
              </a:r>
              <a:r>
                <a:rPr lang="en-US" sz="1400" b="1" dirty="0" err="1">
                  <a:latin typeface="Montserrat" panose="020B0604020202020204" pitchFamily="2" charset="0"/>
                </a:rPr>
                <a:t>Cẩm</a:t>
              </a:r>
              <a:endParaRPr lang="en-US" sz="1400" b="1" dirty="0">
                <a:latin typeface="Montserrat" panose="020B0604020202020204" pitchFamily="2" charset="0"/>
              </a:endParaRPr>
            </a:p>
          </p:txBody>
        </p:sp>
        <p:sp>
          <p:nvSpPr>
            <p:cNvPr id="68" name="Hộp Văn bản 67">
              <a:extLst>
                <a:ext uri="{FF2B5EF4-FFF2-40B4-BE49-F238E27FC236}">
                  <a16:creationId xmlns:a16="http://schemas.microsoft.com/office/drawing/2014/main" id="{36B0997A-010B-4D85-9C57-E80522E87711}"/>
                </a:ext>
              </a:extLst>
            </p:cNvPr>
            <p:cNvSpPr txBox="1"/>
            <p:nvPr/>
          </p:nvSpPr>
          <p:spPr>
            <a:xfrm>
              <a:off x="3368842" y="4426198"/>
              <a:ext cx="3290197" cy="7587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1000" b="0" i="0" dirty="0" err="1">
                  <a:effectLst/>
                  <a:latin typeface="Montserrat" panose="00000500000000000000" pitchFamily="2" charset="0"/>
                </a:rPr>
                <a:t>Xốt</a:t>
              </a:r>
              <a:r>
                <a:rPr lang="en-US" sz="1000" b="0" i="0" dirty="0">
                  <a:effectLst/>
                  <a:latin typeface="Montserrat" panose="00000500000000000000" pitchFamily="2" charset="0"/>
                </a:rPr>
                <a:t> </a:t>
              </a:r>
              <a:r>
                <a:rPr lang="en-US" sz="1000" b="0" i="0" dirty="0" err="1">
                  <a:effectLst/>
                  <a:latin typeface="Montserrat" panose="00000500000000000000" pitchFamily="2" charset="0"/>
                </a:rPr>
                <a:t>Cà</a:t>
              </a:r>
              <a:r>
                <a:rPr lang="en-US" sz="1000" b="0" i="0" dirty="0">
                  <a:effectLst/>
                  <a:latin typeface="Montserrat" panose="00000500000000000000" pitchFamily="2" charset="0"/>
                </a:rPr>
                <a:t> Chua, </a:t>
              </a:r>
              <a:r>
                <a:rPr lang="en-US" sz="1000" b="0" i="0" dirty="0" err="1">
                  <a:effectLst/>
                  <a:latin typeface="Montserrat" panose="00000500000000000000" pitchFamily="2" charset="0"/>
                </a:rPr>
                <a:t>Phô</a:t>
              </a:r>
              <a:r>
                <a:rPr lang="en-US" sz="1000" b="0" i="0" dirty="0">
                  <a:effectLst/>
                  <a:latin typeface="Montserrat" panose="00000500000000000000" pitchFamily="2" charset="0"/>
                </a:rPr>
                <a:t> Mai Mozzarella, </a:t>
              </a:r>
              <a:r>
                <a:rPr lang="en-US" sz="1000" b="0" i="0" dirty="0" err="1">
                  <a:effectLst/>
                  <a:latin typeface="Montserrat" panose="00000500000000000000" pitchFamily="2" charset="0"/>
                </a:rPr>
                <a:t>Xúc</a:t>
              </a:r>
              <a:r>
                <a:rPr lang="en-US" sz="1000" b="0" i="0" dirty="0">
                  <a:effectLst/>
                  <a:latin typeface="Montserrat" panose="00000500000000000000" pitchFamily="2" charset="0"/>
                </a:rPr>
                <a:t> </a:t>
              </a:r>
              <a:r>
                <a:rPr lang="en-US" sz="1000" b="0" i="0" dirty="0" err="1">
                  <a:effectLst/>
                  <a:latin typeface="Montserrat" panose="00000500000000000000" pitchFamily="2" charset="0"/>
                </a:rPr>
                <a:t>Xích</a:t>
              </a:r>
              <a:r>
                <a:rPr lang="en-US" sz="1000" b="0" i="0" dirty="0">
                  <a:effectLst/>
                  <a:latin typeface="Montserrat" panose="00000500000000000000" pitchFamily="2" charset="0"/>
                </a:rPr>
                <a:t> Pepperoni, </a:t>
              </a:r>
              <a:r>
                <a:rPr lang="en-US" sz="1000" b="0" i="0" dirty="0" err="1">
                  <a:effectLst/>
                  <a:latin typeface="Montserrat" panose="00000500000000000000" pitchFamily="2" charset="0"/>
                </a:rPr>
                <a:t>Thịt</a:t>
              </a:r>
              <a:r>
                <a:rPr lang="en-US" sz="1000" b="0" i="0" dirty="0">
                  <a:effectLst/>
                  <a:latin typeface="Montserrat" panose="00000500000000000000" pitchFamily="2" charset="0"/>
                </a:rPr>
                <a:t> </a:t>
              </a:r>
              <a:r>
                <a:rPr lang="en-US" sz="1000" b="0" i="0" dirty="0" err="1">
                  <a:effectLst/>
                  <a:latin typeface="Montserrat" panose="00000500000000000000" pitchFamily="2" charset="0"/>
                </a:rPr>
                <a:t>Dăm</a:t>
              </a:r>
              <a:r>
                <a:rPr lang="en-US" sz="1000" b="0" i="0" dirty="0">
                  <a:effectLst/>
                  <a:latin typeface="Montserrat" panose="00000500000000000000" pitchFamily="2" charset="0"/>
                </a:rPr>
                <a:t> </a:t>
              </a:r>
              <a:r>
                <a:rPr lang="en-US" sz="1000" b="0" i="0" dirty="0" err="1">
                  <a:effectLst/>
                  <a:latin typeface="Montserrat" panose="00000500000000000000" pitchFamily="2" charset="0"/>
                </a:rPr>
                <a:t>Bông</a:t>
              </a:r>
              <a:r>
                <a:rPr lang="en-US" sz="1000" b="0" i="0" dirty="0">
                  <a:effectLst/>
                  <a:latin typeface="Montserrat" panose="00000500000000000000" pitchFamily="2" charset="0"/>
                </a:rPr>
                <a:t>, </a:t>
              </a:r>
              <a:r>
                <a:rPr lang="en-US" sz="1000" b="0" i="0" dirty="0" err="1">
                  <a:effectLst/>
                  <a:latin typeface="Montserrat" panose="00000500000000000000" pitchFamily="2" charset="0"/>
                </a:rPr>
                <a:t>Xúc</a:t>
              </a:r>
              <a:r>
                <a:rPr lang="en-US" sz="1000" b="0" i="0" dirty="0">
                  <a:effectLst/>
                  <a:latin typeface="Montserrat" panose="00000500000000000000" pitchFamily="2" charset="0"/>
                </a:rPr>
                <a:t> </a:t>
              </a:r>
              <a:r>
                <a:rPr lang="en-US" sz="1000" b="0" i="0" dirty="0" err="1">
                  <a:effectLst/>
                  <a:latin typeface="Montserrat" panose="00000500000000000000" pitchFamily="2" charset="0"/>
                </a:rPr>
                <a:t>Xich</a:t>
              </a:r>
              <a:r>
                <a:rPr lang="en-US" sz="1000" b="0" i="0" dirty="0">
                  <a:effectLst/>
                  <a:latin typeface="Montserrat" panose="00000500000000000000" pitchFamily="2" charset="0"/>
                </a:rPr>
                <a:t> Ý, </a:t>
              </a:r>
              <a:r>
                <a:rPr lang="en-US" sz="1000" b="0" i="0" dirty="0" err="1">
                  <a:effectLst/>
                  <a:latin typeface="Montserrat" panose="00000500000000000000" pitchFamily="2" charset="0"/>
                </a:rPr>
                <a:t>Thịt</a:t>
              </a:r>
              <a:r>
                <a:rPr lang="en-US" sz="1000" b="0" i="0" dirty="0">
                  <a:effectLst/>
                  <a:latin typeface="Montserrat" panose="00000500000000000000" pitchFamily="2" charset="0"/>
                </a:rPr>
                <a:t> </a:t>
              </a:r>
              <a:r>
                <a:rPr lang="en-US" sz="1000" b="0" i="0" dirty="0" err="1">
                  <a:effectLst/>
                  <a:latin typeface="Montserrat" panose="00000500000000000000" pitchFamily="2" charset="0"/>
                </a:rPr>
                <a:t>Bò</a:t>
              </a:r>
              <a:r>
                <a:rPr lang="en-US" sz="1000" b="0" i="0" dirty="0">
                  <a:effectLst/>
                  <a:latin typeface="Montserrat" panose="00000500000000000000" pitchFamily="2" charset="0"/>
                </a:rPr>
                <a:t> </a:t>
              </a:r>
              <a:r>
                <a:rPr lang="en-US" sz="1000" b="0" i="0" dirty="0" err="1">
                  <a:effectLst/>
                  <a:latin typeface="Montserrat" panose="00000500000000000000" pitchFamily="2" charset="0"/>
                </a:rPr>
                <a:t>Viên</a:t>
              </a:r>
              <a:r>
                <a:rPr lang="en-US" sz="1000" b="0" i="0" dirty="0">
                  <a:effectLst/>
                  <a:latin typeface="Montserrat" panose="00000500000000000000" pitchFamily="2" charset="0"/>
                </a:rPr>
                <a:t>, </a:t>
              </a:r>
              <a:r>
                <a:rPr lang="en-US" sz="1000" b="0" i="0" dirty="0" err="1">
                  <a:effectLst/>
                  <a:latin typeface="Montserrat" panose="00000500000000000000" pitchFamily="2" charset="0"/>
                </a:rPr>
                <a:t>Ớt</a:t>
              </a:r>
              <a:r>
                <a:rPr lang="en-US" sz="1000" b="0" i="0" dirty="0">
                  <a:effectLst/>
                  <a:latin typeface="Montserrat" panose="00000500000000000000" pitchFamily="2" charset="0"/>
                </a:rPr>
                <a:t> </a:t>
              </a:r>
              <a:r>
                <a:rPr lang="en-US" sz="1000" b="0" i="0" dirty="0" err="1">
                  <a:effectLst/>
                  <a:latin typeface="Montserrat" panose="00000500000000000000" pitchFamily="2" charset="0"/>
                </a:rPr>
                <a:t>Chuông</a:t>
              </a:r>
              <a:r>
                <a:rPr lang="en-US" sz="1000" b="0" i="0" dirty="0">
                  <a:effectLst/>
                  <a:latin typeface="Montserrat" panose="00000500000000000000" pitchFamily="2" charset="0"/>
                </a:rPr>
                <a:t> </a:t>
              </a:r>
              <a:r>
                <a:rPr lang="en-US" sz="1000" b="0" i="0" dirty="0" err="1">
                  <a:effectLst/>
                  <a:latin typeface="Montserrat" panose="00000500000000000000" pitchFamily="2" charset="0"/>
                </a:rPr>
                <a:t>Xanh</a:t>
              </a:r>
              <a:r>
                <a:rPr lang="en-US" sz="1000" b="0" i="0" dirty="0">
                  <a:effectLst/>
                  <a:latin typeface="Montserrat" panose="00000500000000000000" pitchFamily="2" charset="0"/>
                </a:rPr>
                <a:t>, </a:t>
              </a:r>
              <a:r>
                <a:rPr lang="en-US" sz="1000" b="0" i="0" dirty="0" err="1">
                  <a:effectLst/>
                  <a:latin typeface="Montserrat" panose="00000500000000000000" pitchFamily="2" charset="0"/>
                </a:rPr>
                <a:t>Nấm</a:t>
              </a:r>
              <a:r>
                <a:rPr lang="en-US" sz="1000" b="0" i="0" dirty="0">
                  <a:effectLst/>
                  <a:latin typeface="Montserrat" panose="00000500000000000000" pitchFamily="2" charset="0"/>
                </a:rPr>
                <a:t> </a:t>
              </a:r>
              <a:r>
                <a:rPr lang="en-US" sz="1000" b="0" i="0" dirty="0" err="1">
                  <a:effectLst/>
                  <a:latin typeface="Montserrat" panose="00000500000000000000" pitchFamily="2" charset="0"/>
                </a:rPr>
                <a:t>Mỡ</a:t>
              </a:r>
              <a:r>
                <a:rPr lang="en-US" sz="1000" b="0" i="0" dirty="0">
                  <a:effectLst/>
                  <a:latin typeface="Montserrat" panose="00000500000000000000" pitchFamily="2" charset="0"/>
                </a:rPr>
                <a:t>, </a:t>
              </a:r>
              <a:r>
                <a:rPr lang="en-US" sz="1000" b="0" i="0" dirty="0" err="1">
                  <a:effectLst/>
                  <a:latin typeface="Montserrat" panose="00000500000000000000" pitchFamily="2" charset="0"/>
                </a:rPr>
                <a:t>Hành</a:t>
              </a:r>
              <a:r>
                <a:rPr lang="en-US" sz="1000" b="0" i="0" dirty="0">
                  <a:effectLst/>
                  <a:latin typeface="Montserrat" panose="00000500000000000000" pitchFamily="2" charset="0"/>
                </a:rPr>
                <a:t> </a:t>
              </a:r>
              <a:r>
                <a:rPr lang="en-US" sz="1000" b="0" i="0" dirty="0" err="1">
                  <a:effectLst/>
                  <a:latin typeface="Montserrat" panose="00000500000000000000" pitchFamily="2" charset="0"/>
                </a:rPr>
                <a:t>Tây</a:t>
              </a:r>
              <a:r>
                <a:rPr lang="en-US" sz="1000" b="0" i="0" dirty="0">
                  <a:effectLst/>
                  <a:latin typeface="Montserrat" panose="00000500000000000000" pitchFamily="2" charset="0"/>
                </a:rPr>
                <a:t>, Ô-</a:t>
              </a:r>
              <a:r>
                <a:rPr lang="en-US" sz="1000" b="0" i="0" dirty="0" err="1">
                  <a:effectLst/>
                  <a:latin typeface="Montserrat" panose="00000500000000000000" pitchFamily="2" charset="0"/>
                </a:rPr>
                <a:t>liu</a:t>
              </a:r>
              <a:endParaRPr lang="en-US" sz="1000" dirty="0">
                <a:latin typeface="Montserrat" panose="00000500000000000000" pitchFamily="2" charset="0"/>
              </a:endParaRPr>
            </a:p>
          </p:txBody>
        </p:sp>
        <p:sp>
          <p:nvSpPr>
            <p:cNvPr id="70" name="Hộp Văn bản 69">
              <a:extLst>
                <a:ext uri="{FF2B5EF4-FFF2-40B4-BE49-F238E27FC236}">
                  <a16:creationId xmlns:a16="http://schemas.microsoft.com/office/drawing/2014/main" id="{93EEA13D-113C-40A2-9875-0D81C10F81BD}"/>
                </a:ext>
              </a:extLst>
            </p:cNvPr>
            <p:cNvSpPr txBox="1"/>
            <p:nvPr/>
          </p:nvSpPr>
          <p:spPr>
            <a:xfrm>
              <a:off x="3830309" y="5800083"/>
              <a:ext cx="236726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A80000"/>
                  </a:solidFill>
                  <a:latin typeface="Montserrat" panose="020B0604020202020204" pitchFamily="2" charset="0"/>
                </a:rPr>
                <a:t>100 000 đ</a:t>
              </a:r>
            </a:p>
          </p:txBody>
        </p:sp>
        <p:pic>
          <p:nvPicPr>
            <p:cNvPr id="60" name="Hình ảnh 59" descr="Ảnh có chứa bánh pizza, thực phẩm, bàn, món ăn&#10;&#10;Mô tả được tạo tự động">
              <a:extLst>
                <a:ext uri="{FF2B5EF4-FFF2-40B4-BE49-F238E27FC236}">
                  <a16:creationId xmlns:a16="http://schemas.microsoft.com/office/drawing/2014/main" id="{53CCCDCD-5839-4580-B0C8-BB8BC5A7A2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3013" y="1726164"/>
              <a:ext cx="3290197" cy="2194560"/>
            </a:xfrm>
            <a:prstGeom prst="rect">
              <a:avLst/>
            </a:prstGeom>
          </p:spPr>
        </p:pic>
      </p:grpSp>
      <p:grpSp>
        <p:nvGrpSpPr>
          <p:cNvPr id="61" name="Nhóm 60">
            <a:extLst>
              <a:ext uri="{FF2B5EF4-FFF2-40B4-BE49-F238E27FC236}">
                <a16:creationId xmlns:a16="http://schemas.microsoft.com/office/drawing/2014/main" id="{A522EE8F-3DE3-4405-9067-3ADA5CBF3EDF}"/>
              </a:ext>
            </a:extLst>
          </p:cNvPr>
          <p:cNvGrpSpPr/>
          <p:nvPr/>
        </p:nvGrpSpPr>
        <p:grpSpPr>
          <a:xfrm>
            <a:off x="8728813" y="1542439"/>
            <a:ext cx="3306239" cy="4558027"/>
            <a:chOff x="3368842" y="1726164"/>
            <a:chExt cx="3306239" cy="4558027"/>
          </a:xfrm>
        </p:grpSpPr>
        <p:sp>
          <p:nvSpPr>
            <p:cNvPr id="62" name="Hình chữ nhật 61">
              <a:extLst>
                <a:ext uri="{FF2B5EF4-FFF2-40B4-BE49-F238E27FC236}">
                  <a16:creationId xmlns:a16="http://schemas.microsoft.com/office/drawing/2014/main" id="{3212ECCB-E914-43EC-A6B6-01BAF697F92E}"/>
                </a:ext>
              </a:extLst>
            </p:cNvPr>
            <p:cNvSpPr/>
            <p:nvPr/>
          </p:nvSpPr>
          <p:spPr>
            <a:xfrm>
              <a:off x="3384885" y="1727286"/>
              <a:ext cx="3290196" cy="4556905"/>
            </a:xfrm>
            <a:prstGeom prst="rect">
              <a:avLst/>
            </a:prstGeom>
            <a:solidFill>
              <a:schemeClr val="bg1">
                <a:lumMod val="95000"/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Hộp Văn bản 64">
              <a:extLst>
                <a:ext uri="{FF2B5EF4-FFF2-40B4-BE49-F238E27FC236}">
                  <a16:creationId xmlns:a16="http://schemas.microsoft.com/office/drawing/2014/main" id="{D31AA23D-4DF3-4188-8304-7945FB0A2D64}"/>
                </a:ext>
              </a:extLst>
            </p:cNvPr>
            <p:cNvSpPr txBox="1"/>
            <p:nvPr/>
          </p:nvSpPr>
          <p:spPr>
            <a:xfrm>
              <a:off x="3905942" y="3986712"/>
              <a:ext cx="236726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Montserrat" panose="020B0604020202020204" pitchFamily="2" charset="0"/>
                </a:rPr>
                <a:t>Pizza </a:t>
              </a:r>
              <a:r>
                <a:rPr lang="en-US" sz="1400" b="1" dirty="0" err="1">
                  <a:latin typeface="Montserrat" panose="020B0604020202020204" pitchFamily="2" charset="0"/>
                </a:rPr>
                <a:t>Thập</a:t>
              </a:r>
              <a:r>
                <a:rPr lang="en-US" sz="1400" b="1" dirty="0">
                  <a:latin typeface="Montserrat" panose="020B0604020202020204" pitchFamily="2" charset="0"/>
                </a:rPr>
                <a:t> </a:t>
              </a:r>
              <a:r>
                <a:rPr lang="en-US" sz="1400" b="1" dirty="0" err="1">
                  <a:latin typeface="Montserrat" panose="020B0604020202020204" pitchFamily="2" charset="0"/>
                </a:rPr>
                <a:t>Cẩm</a:t>
              </a:r>
              <a:endParaRPr lang="en-US" sz="1400" b="1" dirty="0">
                <a:latin typeface="Montserrat" panose="020B0604020202020204" pitchFamily="2" charset="0"/>
              </a:endParaRPr>
            </a:p>
          </p:txBody>
        </p:sp>
        <p:sp>
          <p:nvSpPr>
            <p:cNvPr id="66" name="Hộp Văn bản 65">
              <a:extLst>
                <a:ext uri="{FF2B5EF4-FFF2-40B4-BE49-F238E27FC236}">
                  <a16:creationId xmlns:a16="http://schemas.microsoft.com/office/drawing/2014/main" id="{96216590-6E21-4495-A143-5DB6B3F636DD}"/>
                </a:ext>
              </a:extLst>
            </p:cNvPr>
            <p:cNvSpPr txBox="1"/>
            <p:nvPr/>
          </p:nvSpPr>
          <p:spPr>
            <a:xfrm>
              <a:off x="3368842" y="4426198"/>
              <a:ext cx="3290197" cy="7587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1000" b="0" i="0" dirty="0" err="1">
                  <a:effectLst/>
                  <a:latin typeface="Montserrat" panose="00000500000000000000" pitchFamily="2" charset="0"/>
                </a:rPr>
                <a:t>Xốt</a:t>
              </a:r>
              <a:r>
                <a:rPr lang="en-US" sz="1000" b="0" i="0" dirty="0">
                  <a:effectLst/>
                  <a:latin typeface="Montserrat" panose="00000500000000000000" pitchFamily="2" charset="0"/>
                </a:rPr>
                <a:t> </a:t>
              </a:r>
              <a:r>
                <a:rPr lang="en-US" sz="1000" b="0" i="0" dirty="0" err="1">
                  <a:effectLst/>
                  <a:latin typeface="Montserrat" panose="00000500000000000000" pitchFamily="2" charset="0"/>
                </a:rPr>
                <a:t>Cà</a:t>
              </a:r>
              <a:r>
                <a:rPr lang="en-US" sz="1000" b="0" i="0" dirty="0">
                  <a:effectLst/>
                  <a:latin typeface="Montserrat" panose="00000500000000000000" pitchFamily="2" charset="0"/>
                </a:rPr>
                <a:t> Chua, </a:t>
              </a:r>
              <a:r>
                <a:rPr lang="en-US" sz="1000" b="0" i="0" dirty="0" err="1">
                  <a:effectLst/>
                  <a:latin typeface="Montserrat" panose="00000500000000000000" pitchFamily="2" charset="0"/>
                </a:rPr>
                <a:t>Phô</a:t>
              </a:r>
              <a:r>
                <a:rPr lang="en-US" sz="1000" b="0" i="0" dirty="0">
                  <a:effectLst/>
                  <a:latin typeface="Montserrat" panose="00000500000000000000" pitchFamily="2" charset="0"/>
                </a:rPr>
                <a:t> Mai Mozzarella, </a:t>
              </a:r>
              <a:r>
                <a:rPr lang="en-US" sz="1000" b="0" i="0" dirty="0" err="1">
                  <a:effectLst/>
                  <a:latin typeface="Montserrat" panose="00000500000000000000" pitchFamily="2" charset="0"/>
                </a:rPr>
                <a:t>Xúc</a:t>
              </a:r>
              <a:r>
                <a:rPr lang="en-US" sz="1000" b="0" i="0" dirty="0">
                  <a:effectLst/>
                  <a:latin typeface="Montserrat" panose="00000500000000000000" pitchFamily="2" charset="0"/>
                </a:rPr>
                <a:t> </a:t>
              </a:r>
              <a:r>
                <a:rPr lang="en-US" sz="1000" b="0" i="0" dirty="0" err="1">
                  <a:effectLst/>
                  <a:latin typeface="Montserrat" panose="00000500000000000000" pitchFamily="2" charset="0"/>
                </a:rPr>
                <a:t>Xích</a:t>
              </a:r>
              <a:r>
                <a:rPr lang="en-US" sz="1000" b="0" i="0" dirty="0">
                  <a:effectLst/>
                  <a:latin typeface="Montserrat" panose="00000500000000000000" pitchFamily="2" charset="0"/>
                </a:rPr>
                <a:t> Pepperoni, </a:t>
              </a:r>
              <a:r>
                <a:rPr lang="en-US" sz="1000" b="0" i="0" dirty="0" err="1">
                  <a:effectLst/>
                  <a:latin typeface="Montserrat" panose="00000500000000000000" pitchFamily="2" charset="0"/>
                </a:rPr>
                <a:t>Thịt</a:t>
              </a:r>
              <a:r>
                <a:rPr lang="en-US" sz="1000" b="0" i="0" dirty="0">
                  <a:effectLst/>
                  <a:latin typeface="Montserrat" panose="00000500000000000000" pitchFamily="2" charset="0"/>
                </a:rPr>
                <a:t> </a:t>
              </a:r>
              <a:r>
                <a:rPr lang="en-US" sz="1000" b="0" i="0" dirty="0" err="1">
                  <a:effectLst/>
                  <a:latin typeface="Montserrat" panose="00000500000000000000" pitchFamily="2" charset="0"/>
                </a:rPr>
                <a:t>Dăm</a:t>
              </a:r>
              <a:r>
                <a:rPr lang="en-US" sz="1000" b="0" i="0" dirty="0">
                  <a:effectLst/>
                  <a:latin typeface="Montserrat" panose="00000500000000000000" pitchFamily="2" charset="0"/>
                </a:rPr>
                <a:t> </a:t>
              </a:r>
              <a:r>
                <a:rPr lang="en-US" sz="1000" b="0" i="0" dirty="0" err="1">
                  <a:effectLst/>
                  <a:latin typeface="Montserrat" panose="00000500000000000000" pitchFamily="2" charset="0"/>
                </a:rPr>
                <a:t>Bông</a:t>
              </a:r>
              <a:r>
                <a:rPr lang="en-US" sz="1000" b="0" i="0" dirty="0">
                  <a:effectLst/>
                  <a:latin typeface="Montserrat" panose="00000500000000000000" pitchFamily="2" charset="0"/>
                </a:rPr>
                <a:t>, </a:t>
              </a:r>
              <a:r>
                <a:rPr lang="en-US" sz="1000" b="0" i="0" dirty="0" err="1">
                  <a:effectLst/>
                  <a:latin typeface="Montserrat" panose="00000500000000000000" pitchFamily="2" charset="0"/>
                </a:rPr>
                <a:t>Xúc</a:t>
              </a:r>
              <a:r>
                <a:rPr lang="en-US" sz="1000" b="0" i="0" dirty="0">
                  <a:effectLst/>
                  <a:latin typeface="Montserrat" panose="00000500000000000000" pitchFamily="2" charset="0"/>
                </a:rPr>
                <a:t> </a:t>
              </a:r>
              <a:r>
                <a:rPr lang="en-US" sz="1000" b="0" i="0" dirty="0" err="1">
                  <a:effectLst/>
                  <a:latin typeface="Montserrat" panose="00000500000000000000" pitchFamily="2" charset="0"/>
                </a:rPr>
                <a:t>Xich</a:t>
              </a:r>
              <a:r>
                <a:rPr lang="en-US" sz="1000" b="0" i="0" dirty="0">
                  <a:effectLst/>
                  <a:latin typeface="Montserrat" panose="00000500000000000000" pitchFamily="2" charset="0"/>
                </a:rPr>
                <a:t> Ý, </a:t>
              </a:r>
              <a:r>
                <a:rPr lang="en-US" sz="1000" b="0" i="0" dirty="0" err="1">
                  <a:effectLst/>
                  <a:latin typeface="Montserrat" panose="00000500000000000000" pitchFamily="2" charset="0"/>
                </a:rPr>
                <a:t>Thịt</a:t>
              </a:r>
              <a:r>
                <a:rPr lang="en-US" sz="1000" b="0" i="0" dirty="0">
                  <a:effectLst/>
                  <a:latin typeface="Montserrat" panose="00000500000000000000" pitchFamily="2" charset="0"/>
                </a:rPr>
                <a:t> </a:t>
              </a:r>
              <a:r>
                <a:rPr lang="en-US" sz="1000" b="0" i="0" dirty="0" err="1">
                  <a:effectLst/>
                  <a:latin typeface="Montserrat" panose="00000500000000000000" pitchFamily="2" charset="0"/>
                </a:rPr>
                <a:t>Bò</a:t>
              </a:r>
              <a:r>
                <a:rPr lang="en-US" sz="1000" b="0" i="0" dirty="0">
                  <a:effectLst/>
                  <a:latin typeface="Montserrat" panose="00000500000000000000" pitchFamily="2" charset="0"/>
                </a:rPr>
                <a:t> </a:t>
              </a:r>
              <a:r>
                <a:rPr lang="en-US" sz="1000" b="0" i="0" dirty="0" err="1">
                  <a:effectLst/>
                  <a:latin typeface="Montserrat" panose="00000500000000000000" pitchFamily="2" charset="0"/>
                </a:rPr>
                <a:t>Viên</a:t>
              </a:r>
              <a:r>
                <a:rPr lang="en-US" sz="1000" b="0" i="0" dirty="0">
                  <a:effectLst/>
                  <a:latin typeface="Montserrat" panose="00000500000000000000" pitchFamily="2" charset="0"/>
                </a:rPr>
                <a:t>, </a:t>
              </a:r>
              <a:r>
                <a:rPr lang="en-US" sz="1000" b="0" i="0" dirty="0" err="1">
                  <a:effectLst/>
                  <a:latin typeface="Montserrat" panose="00000500000000000000" pitchFamily="2" charset="0"/>
                </a:rPr>
                <a:t>Ớt</a:t>
              </a:r>
              <a:r>
                <a:rPr lang="en-US" sz="1000" b="0" i="0" dirty="0">
                  <a:effectLst/>
                  <a:latin typeface="Montserrat" panose="00000500000000000000" pitchFamily="2" charset="0"/>
                </a:rPr>
                <a:t> </a:t>
              </a:r>
              <a:r>
                <a:rPr lang="en-US" sz="1000" b="0" i="0" dirty="0" err="1">
                  <a:effectLst/>
                  <a:latin typeface="Montserrat" panose="00000500000000000000" pitchFamily="2" charset="0"/>
                </a:rPr>
                <a:t>Chuông</a:t>
              </a:r>
              <a:r>
                <a:rPr lang="en-US" sz="1000" b="0" i="0" dirty="0">
                  <a:effectLst/>
                  <a:latin typeface="Montserrat" panose="00000500000000000000" pitchFamily="2" charset="0"/>
                </a:rPr>
                <a:t> </a:t>
              </a:r>
              <a:r>
                <a:rPr lang="en-US" sz="1000" b="0" i="0" dirty="0" err="1">
                  <a:effectLst/>
                  <a:latin typeface="Montserrat" panose="00000500000000000000" pitchFamily="2" charset="0"/>
                </a:rPr>
                <a:t>Xanh</a:t>
              </a:r>
              <a:r>
                <a:rPr lang="en-US" sz="1000" b="0" i="0" dirty="0">
                  <a:effectLst/>
                  <a:latin typeface="Montserrat" panose="00000500000000000000" pitchFamily="2" charset="0"/>
                </a:rPr>
                <a:t>, </a:t>
              </a:r>
              <a:r>
                <a:rPr lang="en-US" sz="1000" b="0" i="0" dirty="0" err="1">
                  <a:effectLst/>
                  <a:latin typeface="Montserrat" panose="00000500000000000000" pitchFamily="2" charset="0"/>
                </a:rPr>
                <a:t>Nấm</a:t>
              </a:r>
              <a:r>
                <a:rPr lang="en-US" sz="1000" b="0" i="0" dirty="0">
                  <a:effectLst/>
                  <a:latin typeface="Montserrat" panose="00000500000000000000" pitchFamily="2" charset="0"/>
                </a:rPr>
                <a:t> </a:t>
              </a:r>
              <a:r>
                <a:rPr lang="en-US" sz="1000" b="0" i="0" dirty="0" err="1">
                  <a:effectLst/>
                  <a:latin typeface="Montserrat" panose="00000500000000000000" pitchFamily="2" charset="0"/>
                </a:rPr>
                <a:t>Mỡ</a:t>
              </a:r>
              <a:r>
                <a:rPr lang="en-US" sz="1000" b="0" i="0" dirty="0">
                  <a:effectLst/>
                  <a:latin typeface="Montserrat" panose="00000500000000000000" pitchFamily="2" charset="0"/>
                </a:rPr>
                <a:t>, </a:t>
              </a:r>
              <a:r>
                <a:rPr lang="en-US" sz="1000" b="0" i="0" dirty="0" err="1">
                  <a:effectLst/>
                  <a:latin typeface="Montserrat" panose="00000500000000000000" pitchFamily="2" charset="0"/>
                </a:rPr>
                <a:t>Hành</a:t>
              </a:r>
              <a:r>
                <a:rPr lang="en-US" sz="1000" b="0" i="0" dirty="0">
                  <a:effectLst/>
                  <a:latin typeface="Montserrat" panose="00000500000000000000" pitchFamily="2" charset="0"/>
                </a:rPr>
                <a:t> </a:t>
              </a:r>
              <a:r>
                <a:rPr lang="en-US" sz="1000" b="0" i="0" dirty="0" err="1">
                  <a:effectLst/>
                  <a:latin typeface="Montserrat" panose="00000500000000000000" pitchFamily="2" charset="0"/>
                </a:rPr>
                <a:t>Tây</a:t>
              </a:r>
              <a:r>
                <a:rPr lang="en-US" sz="1000" b="0" i="0" dirty="0">
                  <a:effectLst/>
                  <a:latin typeface="Montserrat" panose="00000500000000000000" pitchFamily="2" charset="0"/>
                </a:rPr>
                <a:t>, Ô-</a:t>
              </a:r>
              <a:r>
                <a:rPr lang="en-US" sz="1000" b="0" i="0" dirty="0" err="1">
                  <a:effectLst/>
                  <a:latin typeface="Montserrat" panose="00000500000000000000" pitchFamily="2" charset="0"/>
                </a:rPr>
                <a:t>liu</a:t>
              </a:r>
              <a:endParaRPr lang="en-US" sz="1000" dirty="0">
                <a:latin typeface="Montserrat" panose="00000500000000000000" pitchFamily="2" charset="0"/>
              </a:endParaRPr>
            </a:p>
          </p:txBody>
        </p:sp>
        <p:sp>
          <p:nvSpPr>
            <p:cNvPr id="67" name="Hộp Văn bản 66">
              <a:extLst>
                <a:ext uri="{FF2B5EF4-FFF2-40B4-BE49-F238E27FC236}">
                  <a16:creationId xmlns:a16="http://schemas.microsoft.com/office/drawing/2014/main" id="{CDE57C0A-8B08-42A7-98D4-87E47A798534}"/>
                </a:ext>
              </a:extLst>
            </p:cNvPr>
            <p:cNvSpPr txBox="1"/>
            <p:nvPr/>
          </p:nvSpPr>
          <p:spPr>
            <a:xfrm>
              <a:off x="3830309" y="5787383"/>
              <a:ext cx="236726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C00000"/>
                  </a:solidFill>
                  <a:latin typeface="Montserrat" panose="020B0604020202020204" pitchFamily="2" charset="0"/>
                </a:rPr>
                <a:t>100 000 đ</a:t>
              </a:r>
            </a:p>
          </p:txBody>
        </p:sp>
        <p:pic>
          <p:nvPicPr>
            <p:cNvPr id="71" name="Hình ảnh 70" descr="Ảnh có chứa bánh pizza, thực phẩm, bàn, món ăn&#10;&#10;Mô tả được tạo tự động">
              <a:extLst>
                <a:ext uri="{FF2B5EF4-FFF2-40B4-BE49-F238E27FC236}">
                  <a16:creationId xmlns:a16="http://schemas.microsoft.com/office/drawing/2014/main" id="{79A6D4C7-7D14-4910-8B05-7C7C7A153AC9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3013" y="1726164"/>
              <a:ext cx="3290197" cy="2194560"/>
            </a:xfrm>
            <a:prstGeom prst="rect">
              <a:avLst/>
            </a:prstGeom>
          </p:spPr>
        </p:pic>
      </p:grpSp>
      <p:sp>
        <p:nvSpPr>
          <p:cNvPr id="79" name="Hình chữ nhật 78">
            <a:extLst>
              <a:ext uri="{FF2B5EF4-FFF2-40B4-BE49-F238E27FC236}">
                <a16:creationId xmlns:a16="http://schemas.microsoft.com/office/drawing/2014/main" id="{6378F9D2-176C-4893-9D31-3937B8C27A1B}"/>
              </a:ext>
            </a:extLst>
          </p:cNvPr>
          <p:cNvSpPr/>
          <p:nvPr/>
        </p:nvSpPr>
        <p:spPr>
          <a:xfrm>
            <a:off x="4732564" y="2992"/>
            <a:ext cx="2723823" cy="822960"/>
          </a:xfrm>
          <a:prstGeom prst="rect">
            <a:avLst/>
          </a:prstGeom>
          <a:solidFill>
            <a:schemeClr val="tx1">
              <a:lumMod val="95000"/>
              <a:lumOff val="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3" name="Nhóm 72">
            <a:extLst>
              <a:ext uri="{FF2B5EF4-FFF2-40B4-BE49-F238E27FC236}">
                <a16:creationId xmlns:a16="http://schemas.microsoft.com/office/drawing/2014/main" id="{D2E96112-F481-4C3D-BB2F-07D9A27E9FAD}"/>
              </a:ext>
            </a:extLst>
          </p:cNvPr>
          <p:cNvGrpSpPr/>
          <p:nvPr/>
        </p:nvGrpSpPr>
        <p:grpSpPr>
          <a:xfrm>
            <a:off x="0" y="-1"/>
            <a:ext cx="12188952" cy="822960"/>
            <a:chOff x="0" y="0"/>
            <a:chExt cx="12188952" cy="1298448"/>
          </a:xfrm>
        </p:grpSpPr>
        <p:sp>
          <p:nvSpPr>
            <p:cNvPr id="74" name="Hình chữ nhật 73">
              <a:extLst>
                <a:ext uri="{FF2B5EF4-FFF2-40B4-BE49-F238E27FC236}">
                  <a16:creationId xmlns:a16="http://schemas.microsoft.com/office/drawing/2014/main" id="{08624792-69F0-48AB-B5F3-55A24FE8533C}"/>
                </a:ext>
              </a:extLst>
            </p:cNvPr>
            <p:cNvSpPr/>
            <p:nvPr/>
          </p:nvSpPr>
          <p:spPr>
            <a:xfrm>
              <a:off x="0" y="0"/>
              <a:ext cx="12188952" cy="1298448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5" name="Hộp Văn bản 74">
              <a:extLst>
                <a:ext uri="{FF2B5EF4-FFF2-40B4-BE49-F238E27FC236}">
                  <a16:creationId xmlns:a16="http://schemas.microsoft.com/office/drawing/2014/main" id="{AC31B48F-4933-45C4-A2F3-19F52600C759}"/>
                </a:ext>
              </a:extLst>
            </p:cNvPr>
            <p:cNvSpPr txBox="1"/>
            <p:nvPr/>
          </p:nvSpPr>
          <p:spPr>
            <a:xfrm>
              <a:off x="2726871" y="448380"/>
              <a:ext cx="23697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bg1"/>
                  </a:solidFill>
                  <a:latin typeface="Montserrat" panose="020B0604020202020204" pitchFamily="2" charset="0"/>
                </a:rPr>
                <a:t>TRANG CHỦ</a:t>
              </a:r>
            </a:p>
          </p:txBody>
        </p:sp>
        <p:sp>
          <p:nvSpPr>
            <p:cNvPr id="76" name="Hộp Văn bản 75">
              <a:extLst>
                <a:ext uri="{FF2B5EF4-FFF2-40B4-BE49-F238E27FC236}">
                  <a16:creationId xmlns:a16="http://schemas.microsoft.com/office/drawing/2014/main" id="{DC6F7459-C900-49B2-BAD8-F19A1942236A}"/>
                </a:ext>
              </a:extLst>
            </p:cNvPr>
            <p:cNvSpPr txBox="1"/>
            <p:nvPr/>
          </p:nvSpPr>
          <p:spPr>
            <a:xfrm>
              <a:off x="7823507" y="447055"/>
              <a:ext cx="189097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bg1"/>
                  </a:solidFill>
                  <a:latin typeface="Montserrat" panose="020B0604020202020204" pitchFamily="2" charset="0"/>
                </a:rPr>
                <a:t>GIỎ HÀNG</a:t>
              </a:r>
            </a:p>
          </p:txBody>
        </p:sp>
        <p:sp>
          <p:nvSpPr>
            <p:cNvPr id="77" name="Hộp Văn bản 76">
              <a:extLst>
                <a:ext uri="{FF2B5EF4-FFF2-40B4-BE49-F238E27FC236}">
                  <a16:creationId xmlns:a16="http://schemas.microsoft.com/office/drawing/2014/main" id="{637AAEF0-7FA4-4EB5-BE78-11CE470ACD2D}"/>
                </a:ext>
              </a:extLst>
            </p:cNvPr>
            <p:cNvSpPr txBox="1"/>
            <p:nvPr/>
          </p:nvSpPr>
          <p:spPr>
            <a:xfrm>
              <a:off x="10088380" y="448380"/>
              <a:ext cx="162464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bg1"/>
                  </a:solidFill>
                  <a:latin typeface="Montserrat" panose="020B0604020202020204" pitchFamily="2" charset="0"/>
                </a:rPr>
                <a:t>LIÊN HỆ</a:t>
              </a:r>
            </a:p>
          </p:txBody>
        </p:sp>
        <p:sp>
          <p:nvSpPr>
            <p:cNvPr id="78" name="Hộp Văn bản 77">
              <a:extLst>
                <a:ext uri="{FF2B5EF4-FFF2-40B4-BE49-F238E27FC236}">
                  <a16:creationId xmlns:a16="http://schemas.microsoft.com/office/drawing/2014/main" id="{6C0FF234-B68F-4EB3-A665-752F862D79AE}"/>
                </a:ext>
              </a:extLst>
            </p:cNvPr>
            <p:cNvSpPr txBox="1"/>
            <p:nvPr/>
          </p:nvSpPr>
          <p:spPr>
            <a:xfrm>
              <a:off x="5261549" y="448381"/>
              <a:ext cx="1908508" cy="6312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rgbClr val="F98607"/>
                  </a:solidFill>
                  <a:latin typeface="Montserrat" panose="020B0604020202020204" pitchFamily="2" charset="0"/>
                </a:rPr>
                <a:t>THỰC ĐƠN</a:t>
              </a:r>
            </a:p>
          </p:txBody>
        </p:sp>
      </p:grpSp>
      <p:grpSp>
        <p:nvGrpSpPr>
          <p:cNvPr id="80" name="Nhóm 79">
            <a:extLst>
              <a:ext uri="{FF2B5EF4-FFF2-40B4-BE49-F238E27FC236}">
                <a16:creationId xmlns:a16="http://schemas.microsoft.com/office/drawing/2014/main" id="{F3E42CF3-608A-4263-B1E9-4D3B8B4F386F}"/>
              </a:ext>
            </a:extLst>
          </p:cNvPr>
          <p:cNvGrpSpPr/>
          <p:nvPr/>
        </p:nvGrpSpPr>
        <p:grpSpPr>
          <a:xfrm>
            <a:off x="5334453" y="1542439"/>
            <a:ext cx="3306239" cy="4558027"/>
            <a:chOff x="3368842" y="1726164"/>
            <a:chExt cx="3306239" cy="4558027"/>
          </a:xfrm>
        </p:grpSpPr>
        <p:sp>
          <p:nvSpPr>
            <p:cNvPr id="81" name="Hình chữ nhật 80">
              <a:extLst>
                <a:ext uri="{FF2B5EF4-FFF2-40B4-BE49-F238E27FC236}">
                  <a16:creationId xmlns:a16="http://schemas.microsoft.com/office/drawing/2014/main" id="{D3EE5B63-0961-4DCD-A6F9-F5C1CF863639}"/>
                </a:ext>
              </a:extLst>
            </p:cNvPr>
            <p:cNvSpPr/>
            <p:nvPr/>
          </p:nvSpPr>
          <p:spPr>
            <a:xfrm>
              <a:off x="3384885" y="1727286"/>
              <a:ext cx="3290196" cy="4556905"/>
            </a:xfrm>
            <a:prstGeom prst="rect">
              <a:avLst/>
            </a:prstGeom>
            <a:solidFill>
              <a:schemeClr val="bg1">
                <a:lumMod val="95000"/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2" name="Hộp Văn bản 81">
              <a:extLst>
                <a:ext uri="{FF2B5EF4-FFF2-40B4-BE49-F238E27FC236}">
                  <a16:creationId xmlns:a16="http://schemas.microsoft.com/office/drawing/2014/main" id="{A23FCF06-0324-42CD-991E-4D4CE85EA54C}"/>
                </a:ext>
              </a:extLst>
            </p:cNvPr>
            <p:cNvSpPr txBox="1"/>
            <p:nvPr/>
          </p:nvSpPr>
          <p:spPr>
            <a:xfrm>
              <a:off x="3905942" y="3986712"/>
              <a:ext cx="236726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Montserrat" panose="020B0604020202020204" pitchFamily="2" charset="0"/>
                </a:rPr>
                <a:t>Pizza </a:t>
              </a:r>
              <a:r>
                <a:rPr lang="en-US" sz="1400" b="1" dirty="0" err="1">
                  <a:latin typeface="Montserrat" panose="020B0604020202020204" pitchFamily="2" charset="0"/>
                </a:rPr>
                <a:t>Thập</a:t>
              </a:r>
              <a:r>
                <a:rPr lang="en-US" sz="1400" b="1" dirty="0">
                  <a:latin typeface="Montserrat" panose="020B0604020202020204" pitchFamily="2" charset="0"/>
                </a:rPr>
                <a:t> </a:t>
              </a:r>
              <a:r>
                <a:rPr lang="en-US" sz="1400" b="1" dirty="0" err="1">
                  <a:latin typeface="Montserrat" panose="020B0604020202020204" pitchFamily="2" charset="0"/>
                </a:rPr>
                <a:t>Cẩm</a:t>
              </a:r>
              <a:endParaRPr lang="en-US" sz="1400" b="1" dirty="0">
                <a:latin typeface="Montserrat" panose="020B0604020202020204" pitchFamily="2" charset="0"/>
              </a:endParaRPr>
            </a:p>
          </p:txBody>
        </p:sp>
        <p:sp>
          <p:nvSpPr>
            <p:cNvPr id="83" name="Hộp Văn bản 82">
              <a:extLst>
                <a:ext uri="{FF2B5EF4-FFF2-40B4-BE49-F238E27FC236}">
                  <a16:creationId xmlns:a16="http://schemas.microsoft.com/office/drawing/2014/main" id="{FEF09072-8A78-4338-99B1-3A940AB4BB8B}"/>
                </a:ext>
              </a:extLst>
            </p:cNvPr>
            <p:cNvSpPr txBox="1"/>
            <p:nvPr/>
          </p:nvSpPr>
          <p:spPr>
            <a:xfrm>
              <a:off x="3368842" y="4426198"/>
              <a:ext cx="3290197" cy="7587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1000" b="0" i="0" dirty="0" err="1">
                  <a:effectLst/>
                  <a:latin typeface="Montserrat" panose="00000500000000000000" pitchFamily="2" charset="0"/>
                </a:rPr>
                <a:t>Xốt</a:t>
              </a:r>
              <a:r>
                <a:rPr lang="en-US" sz="1000" b="0" i="0" dirty="0">
                  <a:effectLst/>
                  <a:latin typeface="Montserrat" panose="00000500000000000000" pitchFamily="2" charset="0"/>
                </a:rPr>
                <a:t> </a:t>
              </a:r>
              <a:r>
                <a:rPr lang="en-US" sz="1000" b="0" i="0" dirty="0" err="1">
                  <a:effectLst/>
                  <a:latin typeface="Montserrat" panose="00000500000000000000" pitchFamily="2" charset="0"/>
                </a:rPr>
                <a:t>Cà</a:t>
              </a:r>
              <a:r>
                <a:rPr lang="en-US" sz="1000" b="0" i="0" dirty="0">
                  <a:effectLst/>
                  <a:latin typeface="Montserrat" panose="00000500000000000000" pitchFamily="2" charset="0"/>
                </a:rPr>
                <a:t> Chua, </a:t>
              </a:r>
              <a:r>
                <a:rPr lang="en-US" sz="1000" b="0" i="0" dirty="0" err="1">
                  <a:effectLst/>
                  <a:latin typeface="Montserrat" panose="00000500000000000000" pitchFamily="2" charset="0"/>
                </a:rPr>
                <a:t>Phô</a:t>
              </a:r>
              <a:r>
                <a:rPr lang="en-US" sz="1000" b="0" i="0" dirty="0">
                  <a:effectLst/>
                  <a:latin typeface="Montserrat" panose="00000500000000000000" pitchFamily="2" charset="0"/>
                </a:rPr>
                <a:t> Mai Mozzarella, </a:t>
              </a:r>
              <a:r>
                <a:rPr lang="en-US" sz="1000" b="0" i="0" dirty="0" err="1">
                  <a:effectLst/>
                  <a:latin typeface="Montserrat" panose="00000500000000000000" pitchFamily="2" charset="0"/>
                </a:rPr>
                <a:t>Xúc</a:t>
              </a:r>
              <a:r>
                <a:rPr lang="en-US" sz="1000" b="0" i="0" dirty="0">
                  <a:effectLst/>
                  <a:latin typeface="Montserrat" panose="00000500000000000000" pitchFamily="2" charset="0"/>
                </a:rPr>
                <a:t> </a:t>
              </a:r>
              <a:r>
                <a:rPr lang="en-US" sz="1000" b="0" i="0" dirty="0" err="1">
                  <a:effectLst/>
                  <a:latin typeface="Montserrat" panose="00000500000000000000" pitchFamily="2" charset="0"/>
                </a:rPr>
                <a:t>Xích</a:t>
              </a:r>
              <a:r>
                <a:rPr lang="en-US" sz="1000" b="0" i="0" dirty="0">
                  <a:effectLst/>
                  <a:latin typeface="Montserrat" panose="00000500000000000000" pitchFamily="2" charset="0"/>
                </a:rPr>
                <a:t> Pepperoni, </a:t>
              </a:r>
              <a:r>
                <a:rPr lang="en-US" sz="1000" b="0" i="0" dirty="0" err="1">
                  <a:effectLst/>
                  <a:latin typeface="Montserrat" panose="00000500000000000000" pitchFamily="2" charset="0"/>
                </a:rPr>
                <a:t>Thịt</a:t>
              </a:r>
              <a:r>
                <a:rPr lang="en-US" sz="1000" b="0" i="0" dirty="0">
                  <a:effectLst/>
                  <a:latin typeface="Montserrat" panose="00000500000000000000" pitchFamily="2" charset="0"/>
                </a:rPr>
                <a:t> </a:t>
              </a:r>
              <a:r>
                <a:rPr lang="en-US" sz="1000" b="0" i="0" dirty="0" err="1">
                  <a:effectLst/>
                  <a:latin typeface="Montserrat" panose="00000500000000000000" pitchFamily="2" charset="0"/>
                </a:rPr>
                <a:t>Dăm</a:t>
              </a:r>
              <a:r>
                <a:rPr lang="en-US" sz="1000" b="0" i="0" dirty="0">
                  <a:effectLst/>
                  <a:latin typeface="Montserrat" panose="00000500000000000000" pitchFamily="2" charset="0"/>
                </a:rPr>
                <a:t> </a:t>
              </a:r>
              <a:r>
                <a:rPr lang="en-US" sz="1000" b="0" i="0" dirty="0" err="1">
                  <a:effectLst/>
                  <a:latin typeface="Montserrat" panose="00000500000000000000" pitchFamily="2" charset="0"/>
                </a:rPr>
                <a:t>Bông</a:t>
              </a:r>
              <a:r>
                <a:rPr lang="en-US" sz="1000" b="0" i="0" dirty="0">
                  <a:effectLst/>
                  <a:latin typeface="Montserrat" panose="00000500000000000000" pitchFamily="2" charset="0"/>
                </a:rPr>
                <a:t>, </a:t>
              </a:r>
              <a:r>
                <a:rPr lang="en-US" sz="1000" b="0" i="0" dirty="0" err="1">
                  <a:effectLst/>
                  <a:latin typeface="Montserrat" panose="00000500000000000000" pitchFamily="2" charset="0"/>
                </a:rPr>
                <a:t>Xúc</a:t>
              </a:r>
              <a:r>
                <a:rPr lang="en-US" sz="1000" b="0" i="0" dirty="0">
                  <a:effectLst/>
                  <a:latin typeface="Montserrat" panose="00000500000000000000" pitchFamily="2" charset="0"/>
                </a:rPr>
                <a:t> </a:t>
              </a:r>
              <a:r>
                <a:rPr lang="en-US" sz="1000" b="0" i="0" dirty="0" err="1">
                  <a:effectLst/>
                  <a:latin typeface="Montserrat" panose="00000500000000000000" pitchFamily="2" charset="0"/>
                </a:rPr>
                <a:t>Xich</a:t>
              </a:r>
              <a:r>
                <a:rPr lang="en-US" sz="1000" b="0" i="0" dirty="0">
                  <a:effectLst/>
                  <a:latin typeface="Montserrat" panose="00000500000000000000" pitchFamily="2" charset="0"/>
                </a:rPr>
                <a:t> Ý, </a:t>
              </a:r>
              <a:r>
                <a:rPr lang="en-US" sz="1000" b="0" i="0" dirty="0" err="1">
                  <a:effectLst/>
                  <a:latin typeface="Montserrat" panose="00000500000000000000" pitchFamily="2" charset="0"/>
                </a:rPr>
                <a:t>Thịt</a:t>
              </a:r>
              <a:r>
                <a:rPr lang="en-US" sz="1000" b="0" i="0" dirty="0">
                  <a:effectLst/>
                  <a:latin typeface="Montserrat" panose="00000500000000000000" pitchFamily="2" charset="0"/>
                </a:rPr>
                <a:t> </a:t>
              </a:r>
              <a:r>
                <a:rPr lang="en-US" sz="1000" b="0" i="0" dirty="0" err="1">
                  <a:effectLst/>
                  <a:latin typeface="Montserrat" panose="00000500000000000000" pitchFamily="2" charset="0"/>
                </a:rPr>
                <a:t>Bò</a:t>
              </a:r>
              <a:r>
                <a:rPr lang="en-US" sz="1000" b="0" i="0" dirty="0">
                  <a:effectLst/>
                  <a:latin typeface="Montserrat" panose="00000500000000000000" pitchFamily="2" charset="0"/>
                </a:rPr>
                <a:t> </a:t>
              </a:r>
              <a:r>
                <a:rPr lang="en-US" sz="1000" b="0" i="0" dirty="0" err="1">
                  <a:effectLst/>
                  <a:latin typeface="Montserrat" panose="00000500000000000000" pitchFamily="2" charset="0"/>
                </a:rPr>
                <a:t>Viên</a:t>
              </a:r>
              <a:r>
                <a:rPr lang="en-US" sz="1000" b="0" i="0" dirty="0">
                  <a:effectLst/>
                  <a:latin typeface="Montserrat" panose="00000500000000000000" pitchFamily="2" charset="0"/>
                </a:rPr>
                <a:t>, </a:t>
              </a:r>
              <a:r>
                <a:rPr lang="en-US" sz="1000" b="0" i="0" dirty="0" err="1">
                  <a:effectLst/>
                  <a:latin typeface="Montserrat" panose="00000500000000000000" pitchFamily="2" charset="0"/>
                </a:rPr>
                <a:t>Ớt</a:t>
              </a:r>
              <a:r>
                <a:rPr lang="en-US" sz="1000" b="0" i="0" dirty="0">
                  <a:effectLst/>
                  <a:latin typeface="Montserrat" panose="00000500000000000000" pitchFamily="2" charset="0"/>
                </a:rPr>
                <a:t> </a:t>
              </a:r>
              <a:r>
                <a:rPr lang="en-US" sz="1000" b="0" i="0" dirty="0" err="1">
                  <a:effectLst/>
                  <a:latin typeface="Montserrat" panose="00000500000000000000" pitchFamily="2" charset="0"/>
                </a:rPr>
                <a:t>Chuông</a:t>
              </a:r>
              <a:r>
                <a:rPr lang="en-US" sz="1000" b="0" i="0" dirty="0">
                  <a:effectLst/>
                  <a:latin typeface="Montserrat" panose="00000500000000000000" pitchFamily="2" charset="0"/>
                </a:rPr>
                <a:t> </a:t>
              </a:r>
              <a:r>
                <a:rPr lang="en-US" sz="1000" b="0" i="0" dirty="0" err="1">
                  <a:effectLst/>
                  <a:latin typeface="Montserrat" panose="00000500000000000000" pitchFamily="2" charset="0"/>
                </a:rPr>
                <a:t>Xanh</a:t>
              </a:r>
              <a:r>
                <a:rPr lang="en-US" sz="1000" b="0" i="0" dirty="0">
                  <a:effectLst/>
                  <a:latin typeface="Montserrat" panose="00000500000000000000" pitchFamily="2" charset="0"/>
                </a:rPr>
                <a:t>, </a:t>
              </a:r>
              <a:r>
                <a:rPr lang="en-US" sz="1000" b="0" i="0" dirty="0" err="1">
                  <a:effectLst/>
                  <a:latin typeface="Montserrat" panose="00000500000000000000" pitchFamily="2" charset="0"/>
                </a:rPr>
                <a:t>Nấm</a:t>
              </a:r>
              <a:r>
                <a:rPr lang="en-US" sz="1000" b="0" i="0" dirty="0">
                  <a:effectLst/>
                  <a:latin typeface="Montserrat" panose="00000500000000000000" pitchFamily="2" charset="0"/>
                </a:rPr>
                <a:t> </a:t>
              </a:r>
              <a:r>
                <a:rPr lang="en-US" sz="1000" b="0" i="0" dirty="0" err="1">
                  <a:effectLst/>
                  <a:latin typeface="Montserrat" panose="00000500000000000000" pitchFamily="2" charset="0"/>
                </a:rPr>
                <a:t>Mỡ</a:t>
              </a:r>
              <a:r>
                <a:rPr lang="en-US" sz="1000" b="0" i="0" dirty="0">
                  <a:effectLst/>
                  <a:latin typeface="Montserrat" panose="00000500000000000000" pitchFamily="2" charset="0"/>
                </a:rPr>
                <a:t>, </a:t>
              </a:r>
              <a:r>
                <a:rPr lang="en-US" sz="1000" b="0" i="0" dirty="0" err="1">
                  <a:effectLst/>
                  <a:latin typeface="Montserrat" panose="00000500000000000000" pitchFamily="2" charset="0"/>
                </a:rPr>
                <a:t>Hành</a:t>
              </a:r>
              <a:r>
                <a:rPr lang="en-US" sz="1000" b="0" i="0" dirty="0">
                  <a:effectLst/>
                  <a:latin typeface="Montserrat" panose="00000500000000000000" pitchFamily="2" charset="0"/>
                </a:rPr>
                <a:t> </a:t>
              </a:r>
              <a:r>
                <a:rPr lang="en-US" sz="1000" b="0" i="0" dirty="0" err="1">
                  <a:effectLst/>
                  <a:latin typeface="Montserrat" panose="00000500000000000000" pitchFamily="2" charset="0"/>
                </a:rPr>
                <a:t>Tây</a:t>
              </a:r>
              <a:r>
                <a:rPr lang="en-US" sz="1000" b="0" i="0" dirty="0">
                  <a:effectLst/>
                  <a:latin typeface="Montserrat" panose="00000500000000000000" pitchFamily="2" charset="0"/>
                </a:rPr>
                <a:t>, Ô-</a:t>
              </a:r>
              <a:r>
                <a:rPr lang="en-US" sz="1000" b="0" i="0" dirty="0" err="1">
                  <a:effectLst/>
                  <a:latin typeface="Montserrat" panose="00000500000000000000" pitchFamily="2" charset="0"/>
                </a:rPr>
                <a:t>liu</a:t>
              </a:r>
              <a:endParaRPr lang="en-US" sz="1000" dirty="0">
                <a:latin typeface="Montserrat" panose="00000500000000000000" pitchFamily="2" charset="0"/>
              </a:endParaRPr>
            </a:p>
          </p:txBody>
        </p:sp>
        <p:sp>
          <p:nvSpPr>
            <p:cNvPr id="84" name="Hộp Văn bản 83">
              <a:extLst>
                <a:ext uri="{FF2B5EF4-FFF2-40B4-BE49-F238E27FC236}">
                  <a16:creationId xmlns:a16="http://schemas.microsoft.com/office/drawing/2014/main" id="{D9AE0A75-247F-41E7-AA5A-E3E38AE93C33}"/>
                </a:ext>
              </a:extLst>
            </p:cNvPr>
            <p:cNvSpPr txBox="1"/>
            <p:nvPr/>
          </p:nvSpPr>
          <p:spPr>
            <a:xfrm>
              <a:off x="3830309" y="5800083"/>
              <a:ext cx="236726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A80000"/>
                  </a:solidFill>
                  <a:latin typeface="Montserrat" panose="020B0604020202020204" pitchFamily="2" charset="0"/>
                </a:rPr>
                <a:t>100 000 đ</a:t>
              </a:r>
            </a:p>
          </p:txBody>
        </p:sp>
        <p:pic>
          <p:nvPicPr>
            <p:cNvPr id="85" name="Hình ảnh 84" descr="Ảnh có chứa bánh pizza, thực phẩm, bàn, món ăn&#10;&#10;Mô tả được tạo tự động">
              <a:extLst>
                <a:ext uri="{FF2B5EF4-FFF2-40B4-BE49-F238E27FC236}">
                  <a16:creationId xmlns:a16="http://schemas.microsoft.com/office/drawing/2014/main" id="{3E906AE1-281B-4B28-80D0-A1923EE9E7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3013" y="1726164"/>
              <a:ext cx="3290197" cy="21945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063070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Hình ảnh 71" descr="Ảnh có chứa bằng gỗ, ngoài trời, tòa nhà, cửa&#10;&#10;Mô tả được tạo tự động">
            <a:extLst>
              <a:ext uri="{FF2B5EF4-FFF2-40B4-BE49-F238E27FC236}">
                <a16:creationId xmlns:a16="http://schemas.microsoft.com/office/drawing/2014/main" id="{A0AE6322-27BD-4C9A-95B1-32D7BCA2B2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</p:pic>
      <p:sp>
        <p:nvSpPr>
          <p:cNvPr id="69" name="Hình chữ nhật 68">
            <a:extLst>
              <a:ext uri="{FF2B5EF4-FFF2-40B4-BE49-F238E27FC236}">
                <a16:creationId xmlns:a16="http://schemas.microsoft.com/office/drawing/2014/main" id="{BBC95F0B-2020-4340-ACBF-3A497A49A23A}"/>
              </a:ext>
            </a:extLst>
          </p:cNvPr>
          <p:cNvSpPr/>
          <p:nvPr/>
        </p:nvSpPr>
        <p:spPr>
          <a:xfrm>
            <a:off x="4732564" y="2992"/>
            <a:ext cx="2723823" cy="822960"/>
          </a:xfrm>
          <a:prstGeom prst="rect">
            <a:avLst/>
          </a:prstGeom>
          <a:solidFill>
            <a:schemeClr val="tx1">
              <a:lumMod val="95000"/>
              <a:lumOff val="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5" name="Nhóm 14">
            <a:extLst>
              <a:ext uri="{FF2B5EF4-FFF2-40B4-BE49-F238E27FC236}">
                <a16:creationId xmlns:a16="http://schemas.microsoft.com/office/drawing/2014/main" id="{359E242B-952F-4E6C-8DC2-DE4F334A8D69}"/>
              </a:ext>
            </a:extLst>
          </p:cNvPr>
          <p:cNvGrpSpPr/>
          <p:nvPr/>
        </p:nvGrpSpPr>
        <p:grpSpPr>
          <a:xfrm>
            <a:off x="0" y="-2"/>
            <a:ext cx="12188952" cy="822960"/>
            <a:chOff x="0" y="0"/>
            <a:chExt cx="12188952" cy="1298448"/>
          </a:xfrm>
        </p:grpSpPr>
        <p:sp>
          <p:nvSpPr>
            <p:cNvPr id="16" name="Hình chữ nhật 15">
              <a:extLst>
                <a:ext uri="{FF2B5EF4-FFF2-40B4-BE49-F238E27FC236}">
                  <a16:creationId xmlns:a16="http://schemas.microsoft.com/office/drawing/2014/main" id="{B33BDA4A-00A5-4EE6-8D37-99082D03F07F}"/>
                </a:ext>
              </a:extLst>
            </p:cNvPr>
            <p:cNvSpPr/>
            <p:nvPr/>
          </p:nvSpPr>
          <p:spPr>
            <a:xfrm>
              <a:off x="0" y="0"/>
              <a:ext cx="12188952" cy="1298448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Hộp Văn bản 16">
              <a:extLst>
                <a:ext uri="{FF2B5EF4-FFF2-40B4-BE49-F238E27FC236}">
                  <a16:creationId xmlns:a16="http://schemas.microsoft.com/office/drawing/2014/main" id="{0098B78F-81C2-411E-B963-1A2BBFA7CBA5}"/>
                </a:ext>
              </a:extLst>
            </p:cNvPr>
            <p:cNvSpPr txBox="1"/>
            <p:nvPr/>
          </p:nvSpPr>
          <p:spPr>
            <a:xfrm>
              <a:off x="2726871" y="448380"/>
              <a:ext cx="23697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bg1"/>
                  </a:solidFill>
                  <a:latin typeface="Montserrat" panose="020B0604020202020204" pitchFamily="2" charset="0"/>
                </a:rPr>
                <a:t>TRANG CHỦ</a:t>
              </a:r>
            </a:p>
          </p:txBody>
        </p:sp>
        <p:sp>
          <p:nvSpPr>
            <p:cNvPr id="19" name="Hộp Văn bản 18">
              <a:extLst>
                <a:ext uri="{FF2B5EF4-FFF2-40B4-BE49-F238E27FC236}">
                  <a16:creationId xmlns:a16="http://schemas.microsoft.com/office/drawing/2014/main" id="{829FACCF-E3BD-432A-BC67-687DC775B619}"/>
                </a:ext>
              </a:extLst>
            </p:cNvPr>
            <p:cNvSpPr txBox="1"/>
            <p:nvPr/>
          </p:nvSpPr>
          <p:spPr>
            <a:xfrm>
              <a:off x="7823507" y="447055"/>
              <a:ext cx="189097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bg1"/>
                  </a:solidFill>
                  <a:latin typeface="Montserrat" panose="020B0604020202020204" pitchFamily="2" charset="0"/>
                </a:rPr>
                <a:t>GIỎ HÀNG</a:t>
              </a:r>
            </a:p>
          </p:txBody>
        </p:sp>
        <p:sp>
          <p:nvSpPr>
            <p:cNvPr id="20" name="Hộp Văn bản 19">
              <a:extLst>
                <a:ext uri="{FF2B5EF4-FFF2-40B4-BE49-F238E27FC236}">
                  <a16:creationId xmlns:a16="http://schemas.microsoft.com/office/drawing/2014/main" id="{479315E4-04BB-4596-9BDF-B8558C26D320}"/>
                </a:ext>
              </a:extLst>
            </p:cNvPr>
            <p:cNvSpPr txBox="1"/>
            <p:nvPr/>
          </p:nvSpPr>
          <p:spPr>
            <a:xfrm>
              <a:off x="10088380" y="448380"/>
              <a:ext cx="162464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bg1"/>
                  </a:solidFill>
                  <a:latin typeface="Montserrat" panose="020B0604020202020204" pitchFamily="2" charset="0"/>
                </a:rPr>
                <a:t>LIÊN HỆ</a:t>
              </a:r>
            </a:p>
          </p:txBody>
        </p:sp>
        <p:sp>
          <p:nvSpPr>
            <p:cNvPr id="18" name="Hộp Văn bản 17">
              <a:extLst>
                <a:ext uri="{FF2B5EF4-FFF2-40B4-BE49-F238E27FC236}">
                  <a16:creationId xmlns:a16="http://schemas.microsoft.com/office/drawing/2014/main" id="{BD52C674-16EE-41ED-A9C6-24C76B40F7A5}"/>
                </a:ext>
              </a:extLst>
            </p:cNvPr>
            <p:cNvSpPr txBox="1"/>
            <p:nvPr/>
          </p:nvSpPr>
          <p:spPr>
            <a:xfrm>
              <a:off x="5261549" y="448381"/>
              <a:ext cx="1908508" cy="6312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rgbClr val="F98607"/>
                  </a:solidFill>
                  <a:latin typeface="Montserrat" panose="020B0604020202020204" pitchFamily="2" charset="0"/>
                </a:rPr>
                <a:t>THỰC ĐƠN</a:t>
              </a:r>
            </a:p>
          </p:txBody>
        </p:sp>
      </p:grpSp>
      <p:grpSp>
        <p:nvGrpSpPr>
          <p:cNvPr id="102" name="Nhóm 101">
            <a:extLst>
              <a:ext uri="{FF2B5EF4-FFF2-40B4-BE49-F238E27FC236}">
                <a16:creationId xmlns:a16="http://schemas.microsoft.com/office/drawing/2014/main" id="{BC896A40-BE82-4260-B80F-EA2FD7B9B6C0}"/>
              </a:ext>
            </a:extLst>
          </p:cNvPr>
          <p:cNvGrpSpPr/>
          <p:nvPr/>
        </p:nvGrpSpPr>
        <p:grpSpPr>
          <a:xfrm>
            <a:off x="3064043" y="1562027"/>
            <a:ext cx="3306239" cy="4556905"/>
            <a:chOff x="3368842" y="1727286"/>
            <a:chExt cx="3306239" cy="4556905"/>
          </a:xfrm>
        </p:grpSpPr>
        <p:sp>
          <p:nvSpPr>
            <p:cNvPr id="103" name="Hình chữ nhật 102">
              <a:extLst>
                <a:ext uri="{FF2B5EF4-FFF2-40B4-BE49-F238E27FC236}">
                  <a16:creationId xmlns:a16="http://schemas.microsoft.com/office/drawing/2014/main" id="{35BF2551-C735-440C-ABF6-44A84FABFE69}"/>
                </a:ext>
              </a:extLst>
            </p:cNvPr>
            <p:cNvSpPr/>
            <p:nvPr/>
          </p:nvSpPr>
          <p:spPr>
            <a:xfrm>
              <a:off x="3384885" y="1727286"/>
              <a:ext cx="3290196" cy="4556905"/>
            </a:xfrm>
            <a:prstGeom prst="rect">
              <a:avLst/>
            </a:prstGeom>
            <a:solidFill>
              <a:schemeClr val="bg1">
                <a:lumMod val="9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4" name="Hộp Văn bản 103">
              <a:extLst>
                <a:ext uri="{FF2B5EF4-FFF2-40B4-BE49-F238E27FC236}">
                  <a16:creationId xmlns:a16="http://schemas.microsoft.com/office/drawing/2014/main" id="{0A26B1AE-5EE1-496B-AA60-6D324B321A71}"/>
                </a:ext>
              </a:extLst>
            </p:cNvPr>
            <p:cNvSpPr txBox="1"/>
            <p:nvPr/>
          </p:nvSpPr>
          <p:spPr>
            <a:xfrm>
              <a:off x="3905942" y="3986712"/>
              <a:ext cx="236726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Montserrat" panose="020B0604020202020204" pitchFamily="2" charset="0"/>
                </a:rPr>
                <a:t>Pizza </a:t>
              </a:r>
              <a:r>
                <a:rPr lang="en-US" sz="1400" b="1" dirty="0" err="1">
                  <a:latin typeface="Montserrat" panose="020B0604020202020204" pitchFamily="2" charset="0"/>
                </a:rPr>
                <a:t>Thập</a:t>
              </a:r>
              <a:r>
                <a:rPr lang="en-US" sz="1400" b="1" dirty="0">
                  <a:latin typeface="Montserrat" panose="020B0604020202020204" pitchFamily="2" charset="0"/>
                </a:rPr>
                <a:t> </a:t>
              </a:r>
              <a:r>
                <a:rPr lang="en-US" sz="1400" b="1" dirty="0" err="1">
                  <a:latin typeface="Montserrat" panose="020B0604020202020204" pitchFamily="2" charset="0"/>
                </a:rPr>
                <a:t>Cẩm</a:t>
              </a:r>
              <a:endParaRPr lang="en-US" sz="1400" b="1" dirty="0">
                <a:latin typeface="Montserrat" panose="020B0604020202020204" pitchFamily="2" charset="0"/>
              </a:endParaRPr>
            </a:p>
          </p:txBody>
        </p:sp>
        <p:sp>
          <p:nvSpPr>
            <p:cNvPr id="105" name="Hộp Văn bản 104">
              <a:extLst>
                <a:ext uri="{FF2B5EF4-FFF2-40B4-BE49-F238E27FC236}">
                  <a16:creationId xmlns:a16="http://schemas.microsoft.com/office/drawing/2014/main" id="{3C18EED3-B81A-43E0-BD43-B4C8A68CE629}"/>
                </a:ext>
              </a:extLst>
            </p:cNvPr>
            <p:cNvSpPr txBox="1"/>
            <p:nvPr/>
          </p:nvSpPr>
          <p:spPr>
            <a:xfrm>
              <a:off x="3368842" y="4426198"/>
              <a:ext cx="329019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0" i="0" dirty="0" err="1">
                  <a:effectLst/>
                  <a:latin typeface="Montserrat" panose="00000500000000000000" pitchFamily="2" charset="0"/>
                </a:rPr>
                <a:t>Xốt</a:t>
              </a:r>
              <a:r>
                <a:rPr lang="en-US" sz="1200" b="0" i="0" dirty="0">
                  <a:effectLst/>
                  <a:latin typeface="Montserrat" panose="00000500000000000000" pitchFamily="2" charset="0"/>
                </a:rPr>
                <a:t> </a:t>
              </a:r>
              <a:r>
                <a:rPr lang="en-US" sz="1200" b="0" i="0" dirty="0" err="1">
                  <a:effectLst/>
                  <a:latin typeface="Montserrat" panose="00000500000000000000" pitchFamily="2" charset="0"/>
                </a:rPr>
                <a:t>Cà</a:t>
              </a:r>
              <a:r>
                <a:rPr lang="en-US" sz="1200" b="0" i="0" dirty="0">
                  <a:effectLst/>
                  <a:latin typeface="Montserrat" panose="00000500000000000000" pitchFamily="2" charset="0"/>
                </a:rPr>
                <a:t> Chua, </a:t>
              </a:r>
              <a:r>
                <a:rPr lang="en-US" sz="1200" b="0" i="0" dirty="0" err="1">
                  <a:effectLst/>
                  <a:latin typeface="Montserrat" panose="00000500000000000000" pitchFamily="2" charset="0"/>
                </a:rPr>
                <a:t>Phô</a:t>
              </a:r>
              <a:r>
                <a:rPr lang="en-US" sz="1200" b="0" i="0" dirty="0">
                  <a:effectLst/>
                  <a:latin typeface="Montserrat" panose="00000500000000000000" pitchFamily="2" charset="0"/>
                </a:rPr>
                <a:t> Mai Mozzarella, </a:t>
              </a:r>
              <a:r>
                <a:rPr lang="en-US" sz="1200" b="0" i="0" dirty="0" err="1">
                  <a:effectLst/>
                  <a:latin typeface="Montserrat" panose="00000500000000000000" pitchFamily="2" charset="0"/>
                </a:rPr>
                <a:t>Xúc</a:t>
              </a:r>
              <a:r>
                <a:rPr lang="en-US" sz="1200" b="0" i="0" dirty="0">
                  <a:effectLst/>
                  <a:latin typeface="Montserrat" panose="00000500000000000000" pitchFamily="2" charset="0"/>
                </a:rPr>
                <a:t> </a:t>
              </a:r>
              <a:r>
                <a:rPr lang="en-US" sz="1200" b="0" i="0" dirty="0" err="1">
                  <a:effectLst/>
                  <a:latin typeface="Montserrat" panose="00000500000000000000" pitchFamily="2" charset="0"/>
                </a:rPr>
                <a:t>Xích</a:t>
              </a:r>
              <a:r>
                <a:rPr lang="en-US" sz="1200" b="0" i="0" dirty="0">
                  <a:effectLst/>
                  <a:latin typeface="Montserrat" panose="00000500000000000000" pitchFamily="2" charset="0"/>
                </a:rPr>
                <a:t> Pepperoni, </a:t>
              </a:r>
              <a:r>
                <a:rPr lang="en-US" sz="1200" b="0" i="0" dirty="0" err="1">
                  <a:effectLst/>
                  <a:latin typeface="Montserrat" panose="00000500000000000000" pitchFamily="2" charset="0"/>
                </a:rPr>
                <a:t>Thịt</a:t>
              </a:r>
              <a:r>
                <a:rPr lang="en-US" sz="1200" b="0" i="0" dirty="0">
                  <a:effectLst/>
                  <a:latin typeface="Montserrat" panose="00000500000000000000" pitchFamily="2" charset="0"/>
                </a:rPr>
                <a:t> </a:t>
              </a:r>
              <a:r>
                <a:rPr lang="en-US" sz="1200" b="0" i="0" dirty="0" err="1">
                  <a:effectLst/>
                  <a:latin typeface="Montserrat" panose="00000500000000000000" pitchFamily="2" charset="0"/>
                </a:rPr>
                <a:t>Dăm</a:t>
              </a:r>
              <a:r>
                <a:rPr lang="en-US" sz="1200" b="0" i="0" dirty="0">
                  <a:effectLst/>
                  <a:latin typeface="Montserrat" panose="00000500000000000000" pitchFamily="2" charset="0"/>
                </a:rPr>
                <a:t> </a:t>
              </a:r>
              <a:r>
                <a:rPr lang="en-US" sz="1200" b="0" i="0" dirty="0" err="1">
                  <a:effectLst/>
                  <a:latin typeface="Montserrat" panose="00000500000000000000" pitchFamily="2" charset="0"/>
                </a:rPr>
                <a:t>Bông</a:t>
              </a:r>
              <a:r>
                <a:rPr lang="en-US" sz="1200" b="0" i="0" dirty="0">
                  <a:effectLst/>
                  <a:latin typeface="Montserrat" panose="00000500000000000000" pitchFamily="2" charset="0"/>
                </a:rPr>
                <a:t>, </a:t>
              </a:r>
              <a:r>
                <a:rPr lang="en-US" sz="1200" b="0" i="0" dirty="0" err="1">
                  <a:effectLst/>
                  <a:latin typeface="Montserrat" panose="00000500000000000000" pitchFamily="2" charset="0"/>
                </a:rPr>
                <a:t>Xúc</a:t>
              </a:r>
              <a:r>
                <a:rPr lang="en-US" sz="1200" b="0" i="0" dirty="0">
                  <a:effectLst/>
                  <a:latin typeface="Montserrat" panose="00000500000000000000" pitchFamily="2" charset="0"/>
                </a:rPr>
                <a:t> </a:t>
              </a:r>
              <a:r>
                <a:rPr lang="en-US" sz="1200" b="0" i="0" dirty="0" err="1">
                  <a:effectLst/>
                  <a:latin typeface="Montserrat" panose="00000500000000000000" pitchFamily="2" charset="0"/>
                </a:rPr>
                <a:t>Xich</a:t>
              </a:r>
              <a:r>
                <a:rPr lang="en-US" sz="1200" b="0" i="0" dirty="0">
                  <a:effectLst/>
                  <a:latin typeface="Montserrat" panose="00000500000000000000" pitchFamily="2" charset="0"/>
                </a:rPr>
                <a:t> Ý, </a:t>
              </a:r>
              <a:r>
                <a:rPr lang="en-US" sz="1200" b="0" i="0" dirty="0" err="1">
                  <a:effectLst/>
                  <a:latin typeface="Montserrat" panose="00000500000000000000" pitchFamily="2" charset="0"/>
                </a:rPr>
                <a:t>Thịt</a:t>
              </a:r>
              <a:r>
                <a:rPr lang="en-US" sz="1200" b="0" i="0" dirty="0">
                  <a:effectLst/>
                  <a:latin typeface="Montserrat" panose="00000500000000000000" pitchFamily="2" charset="0"/>
                </a:rPr>
                <a:t> </a:t>
              </a:r>
              <a:r>
                <a:rPr lang="en-US" sz="1200" b="0" i="0" dirty="0" err="1">
                  <a:effectLst/>
                  <a:latin typeface="Montserrat" panose="00000500000000000000" pitchFamily="2" charset="0"/>
                </a:rPr>
                <a:t>Bò</a:t>
              </a:r>
              <a:r>
                <a:rPr lang="en-US" sz="1200" b="0" i="0" dirty="0">
                  <a:effectLst/>
                  <a:latin typeface="Montserrat" panose="00000500000000000000" pitchFamily="2" charset="0"/>
                </a:rPr>
                <a:t> </a:t>
              </a:r>
              <a:r>
                <a:rPr lang="en-US" sz="1200" b="0" i="0" dirty="0" err="1">
                  <a:effectLst/>
                  <a:latin typeface="Montserrat" panose="00000500000000000000" pitchFamily="2" charset="0"/>
                </a:rPr>
                <a:t>Viên</a:t>
              </a:r>
              <a:r>
                <a:rPr lang="en-US" sz="1200" b="0" i="0" dirty="0">
                  <a:effectLst/>
                  <a:latin typeface="Montserrat" panose="00000500000000000000" pitchFamily="2" charset="0"/>
                </a:rPr>
                <a:t>, </a:t>
              </a:r>
              <a:r>
                <a:rPr lang="en-US" sz="1200" b="0" i="0" dirty="0" err="1">
                  <a:effectLst/>
                  <a:latin typeface="Montserrat" panose="00000500000000000000" pitchFamily="2" charset="0"/>
                </a:rPr>
                <a:t>Ớt</a:t>
              </a:r>
              <a:r>
                <a:rPr lang="en-US" sz="1200" b="0" i="0" dirty="0">
                  <a:effectLst/>
                  <a:latin typeface="Montserrat" panose="00000500000000000000" pitchFamily="2" charset="0"/>
                </a:rPr>
                <a:t> </a:t>
              </a:r>
              <a:r>
                <a:rPr lang="en-US" sz="1200" b="0" i="0" dirty="0" err="1">
                  <a:effectLst/>
                  <a:latin typeface="Montserrat" panose="00000500000000000000" pitchFamily="2" charset="0"/>
                </a:rPr>
                <a:t>Chuông</a:t>
              </a:r>
              <a:r>
                <a:rPr lang="en-US" sz="1200" b="0" i="0" dirty="0">
                  <a:effectLst/>
                  <a:latin typeface="Montserrat" panose="00000500000000000000" pitchFamily="2" charset="0"/>
                </a:rPr>
                <a:t> </a:t>
              </a:r>
              <a:r>
                <a:rPr lang="en-US" sz="1200" b="0" i="0" dirty="0" err="1">
                  <a:effectLst/>
                  <a:latin typeface="Montserrat" panose="00000500000000000000" pitchFamily="2" charset="0"/>
                </a:rPr>
                <a:t>Xanh</a:t>
              </a:r>
              <a:r>
                <a:rPr lang="en-US" sz="1200" b="0" i="0" dirty="0">
                  <a:effectLst/>
                  <a:latin typeface="Montserrat" panose="00000500000000000000" pitchFamily="2" charset="0"/>
                </a:rPr>
                <a:t>, </a:t>
              </a:r>
              <a:r>
                <a:rPr lang="en-US" sz="1200" b="0" i="0" dirty="0" err="1">
                  <a:effectLst/>
                  <a:latin typeface="Montserrat" panose="00000500000000000000" pitchFamily="2" charset="0"/>
                </a:rPr>
                <a:t>Nấm</a:t>
              </a:r>
              <a:r>
                <a:rPr lang="en-US" sz="1200" b="0" i="0" dirty="0">
                  <a:effectLst/>
                  <a:latin typeface="Montserrat" panose="00000500000000000000" pitchFamily="2" charset="0"/>
                </a:rPr>
                <a:t> </a:t>
              </a:r>
              <a:r>
                <a:rPr lang="en-US" sz="1200" b="0" i="0" dirty="0" err="1">
                  <a:effectLst/>
                  <a:latin typeface="Montserrat" panose="00000500000000000000" pitchFamily="2" charset="0"/>
                </a:rPr>
                <a:t>Mỡ</a:t>
              </a:r>
              <a:r>
                <a:rPr lang="en-US" sz="1200" b="0" i="0" dirty="0">
                  <a:effectLst/>
                  <a:latin typeface="Montserrat" panose="00000500000000000000" pitchFamily="2" charset="0"/>
                </a:rPr>
                <a:t>, </a:t>
              </a:r>
              <a:r>
                <a:rPr lang="en-US" sz="1200" b="0" i="0" dirty="0" err="1">
                  <a:effectLst/>
                  <a:latin typeface="Montserrat" panose="00000500000000000000" pitchFamily="2" charset="0"/>
                </a:rPr>
                <a:t>Hành</a:t>
              </a:r>
              <a:r>
                <a:rPr lang="en-US" sz="1200" b="0" i="0" dirty="0">
                  <a:effectLst/>
                  <a:latin typeface="Montserrat" panose="00000500000000000000" pitchFamily="2" charset="0"/>
                </a:rPr>
                <a:t> </a:t>
              </a:r>
              <a:r>
                <a:rPr lang="en-US" sz="1200" b="0" i="0" dirty="0" err="1">
                  <a:effectLst/>
                  <a:latin typeface="Montserrat" panose="00000500000000000000" pitchFamily="2" charset="0"/>
                </a:rPr>
                <a:t>Tây</a:t>
              </a:r>
              <a:r>
                <a:rPr lang="en-US" sz="1200" b="0" i="0" dirty="0">
                  <a:effectLst/>
                  <a:latin typeface="Montserrat" panose="00000500000000000000" pitchFamily="2" charset="0"/>
                </a:rPr>
                <a:t>, Ô-</a:t>
              </a:r>
              <a:r>
                <a:rPr lang="en-US" sz="1200" b="0" i="0" dirty="0" err="1">
                  <a:effectLst/>
                  <a:latin typeface="Montserrat" panose="00000500000000000000" pitchFamily="2" charset="0"/>
                </a:rPr>
                <a:t>liu</a:t>
              </a:r>
              <a:endParaRPr lang="en-US" sz="1200" dirty="0">
                <a:latin typeface="Montserrat" panose="00000500000000000000" pitchFamily="2" charset="0"/>
              </a:endParaRPr>
            </a:p>
          </p:txBody>
        </p:sp>
        <p:sp>
          <p:nvSpPr>
            <p:cNvPr id="106" name="Hộp Văn bản 105">
              <a:extLst>
                <a:ext uri="{FF2B5EF4-FFF2-40B4-BE49-F238E27FC236}">
                  <a16:creationId xmlns:a16="http://schemas.microsoft.com/office/drawing/2014/main" id="{2884B2B9-099D-46CE-A21B-11EA8CED49DF}"/>
                </a:ext>
              </a:extLst>
            </p:cNvPr>
            <p:cNvSpPr txBox="1"/>
            <p:nvPr/>
          </p:nvSpPr>
          <p:spPr>
            <a:xfrm>
              <a:off x="3830309" y="5660383"/>
              <a:ext cx="23672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A80000"/>
                  </a:solidFill>
                  <a:latin typeface="Montserrat" panose="020B0604020202020204" pitchFamily="2" charset="0"/>
                </a:rPr>
                <a:t>100 000 đ</a:t>
              </a:r>
            </a:p>
          </p:txBody>
        </p:sp>
        <p:pic>
          <p:nvPicPr>
            <p:cNvPr id="107" name="Hình ảnh 106" descr="Ảnh có chứa bánh pizza, thực phẩm, bàn, món ăn&#10;&#10;Mô tả được tạo tự động">
              <a:extLst>
                <a:ext uri="{FF2B5EF4-FFF2-40B4-BE49-F238E27FC236}">
                  <a16:creationId xmlns:a16="http://schemas.microsoft.com/office/drawing/2014/main" id="{4F9F379E-37F1-42BC-9502-6651913093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3013" y="1745214"/>
              <a:ext cx="3290197" cy="2194560"/>
            </a:xfrm>
            <a:prstGeom prst="rect">
              <a:avLst/>
            </a:prstGeom>
          </p:spPr>
        </p:pic>
      </p:grpSp>
      <p:grpSp>
        <p:nvGrpSpPr>
          <p:cNvPr id="108" name="Nhóm 107">
            <a:extLst>
              <a:ext uri="{FF2B5EF4-FFF2-40B4-BE49-F238E27FC236}">
                <a16:creationId xmlns:a16="http://schemas.microsoft.com/office/drawing/2014/main" id="{6B35035E-6AFE-4EE9-8A34-5119070C9CD6}"/>
              </a:ext>
            </a:extLst>
          </p:cNvPr>
          <p:cNvGrpSpPr/>
          <p:nvPr/>
        </p:nvGrpSpPr>
        <p:grpSpPr>
          <a:xfrm>
            <a:off x="7757263" y="1579955"/>
            <a:ext cx="3306239" cy="4556905"/>
            <a:chOff x="3368842" y="1727286"/>
            <a:chExt cx="3306239" cy="4556905"/>
          </a:xfrm>
        </p:grpSpPr>
        <p:sp>
          <p:nvSpPr>
            <p:cNvPr id="109" name="Hình chữ nhật 108">
              <a:extLst>
                <a:ext uri="{FF2B5EF4-FFF2-40B4-BE49-F238E27FC236}">
                  <a16:creationId xmlns:a16="http://schemas.microsoft.com/office/drawing/2014/main" id="{5265CF53-E8D7-422B-ADDC-159FD25F6961}"/>
                </a:ext>
              </a:extLst>
            </p:cNvPr>
            <p:cNvSpPr/>
            <p:nvPr/>
          </p:nvSpPr>
          <p:spPr>
            <a:xfrm>
              <a:off x="3384885" y="1727286"/>
              <a:ext cx="3290196" cy="4556905"/>
            </a:xfrm>
            <a:prstGeom prst="rect">
              <a:avLst/>
            </a:prstGeom>
            <a:solidFill>
              <a:schemeClr val="bg1">
                <a:lumMod val="9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0" name="Hộp Văn bản 109">
              <a:extLst>
                <a:ext uri="{FF2B5EF4-FFF2-40B4-BE49-F238E27FC236}">
                  <a16:creationId xmlns:a16="http://schemas.microsoft.com/office/drawing/2014/main" id="{71CEFF44-E9D5-4A54-A331-B1DBAE9D8257}"/>
                </a:ext>
              </a:extLst>
            </p:cNvPr>
            <p:cNvSpPr txBox="1"/>
            <p:nvPr/>
          </p:nvSpPr>
          <p:spPr>
            <a:xfrm>
              <a:off x="3905942" y="3986712"/>
              <a:ext cx="236726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Montserrat" panose="020B0604020202020204" pitchFamily="2" charset="0"/>
                </a:rPr>
                <a:t>Pizza </a:t>
              </a:r>
              <a:r>
                <a:rPr lang="en-US" sz="1400" b="1" dirty="0" err="1">
                  <a:latin typeface="Montserrat" panose="020B0604020202020204" pitchFamily="2" charset="0"/>
                </a:rPr>
                <a:t>Thập</a:t>
              </a:r>
              <a:r>
                <a:rPr lang="en-US" sz="1400" b="1" dirty="0">
                  <a:latin typeface="Montserrat" panose="020B0604020202020204" pitchFamily="2" charset="0"/>
                </a:rPr>
                <a:t> </a:t>
              </a:r>
              <a:r>
                <a:rPr lang="en-US" sz="1400" b="1" dirty="0" err="1">
                  <a:latin typeface="Montserrat" panose="020B0604020202020204" pitchFamily="2" charset="0"/>
                </a:rPr>
                <a:t>Cẩm</a:t>
              </a:r>
              <a:endParaRPr lang="en-US" sz="1400" b="1" dirty="0">
                <a:latin typeface="Montserrat" panose="020B0604020202020204" pitchFamily="2" charset="0"/>
              </a:endParaRPr>
            </a:p>
          </p:txBody>
        </p:sp>
        <p:sp>
          <p:nvSpPr>
            <p:cNvPr id="111" name="Hộp Văn bản 110">
              <a:extLst>
                <a:ext uri="{FF2B5EF4-FFF2-40B4-BE49-F238E27FC236}">
                  <a16:creationId xmlns:a16="http://schemas.microsoft.com/office/drawing/2014/main" id="{1E1811AB-1821-4555-A9AB-E4A4F385D4CF}"/>
                </a:ext>
              </a:extLst>
            </p:cNvPr>
            <p:cNvSpPr txBox="1"/>
            <p:nvPr/>
          </p:nvSpPr>
          <p:spPr>
            <a:xfrm>
              <a:off x="3368842" y="4426198"/>
              <a:ext cx="329019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0" i="0" dirty="0" err="1">
                  <a:effectLst/>
                  <a:latin typeface="Montserrat" panose="00000500000000000000" pitchFamily="2" charset="0"/>
                </a:rPr>
                <a:t>Xốt</a:t>
              </a:r>
              <a:r>
                <a:rPr lang="en-US" sz="1200" b="0" i="0" dirty="0">
                  <a:effectLst/>
                  <a:latin typeface="Montserrat" panose="00000500000000000000" pitchFamily="2" charset="0"/>
                </a:rPr>
                <a:t> </a:t>
              </a:r>
              <a:r>
                <a:rPr lang="en-US" sz="1200" b="0" i="0" dirty="0" err="1">
                  <a:effectLst/>
                  <a:latin typeface="Montserrat" panose="00000500000000000000" pitchFamily="2" charset="0"/>
                </a:rPr>
                <a:t>Cà</a:t>
              </a:r>
              <a:r>
                <a:rPr lang="en-US" sz="1200" b="0" i="0" dirty="0">
                  <a:effectLst/>
                  <a:latin typeface="Montserrat" panose="00000500000000000000" pitchFamily="2" charset="0"/>
                </a:rPr>
                <a:t> Chua, </a:t>
              </a:r>
              <a:r>
                <a:rPr lang="en-US" sz="1200" b="0" i="0" dirty="0" err="1">
                  <a:effectLst/>
                  <a:latin typeface="Montserrat" panose="00000500000000000000" pitchFamily="2" charset="0"/>
                </a:rPr>
                <a:t>Phô</a:t>
              </a:r>
              <a:r>
                <a:rPr lang="en-US" sz="1200" b="0" i="0" dirty="0">
                  <a:effectLst/>
                  <a:latin typeface="Montserrat" panose="00000500000000000000" pitchFamily="2" charset="0"/>
                </a:rPr>
                <a:t> Mai Mozzarella, </a:t>
              </a:r>
              <a:r>
                <a:rPr lang="en-US" sz="1200" b="0" i="0" dirty="0" err="1">
                  <a:effectLst/>
                  <a:latin typeface="Montserrat" panose="00000500000000000000" pitchFamily="2" charset="0"/>
                </a:rPr>
                <a:t>Xúc</a:t>
              </a:r>
              <a:r>
                <a:rPr lang="en-US" sz="1200" b="0" i="0" dirty="0">
                  <a:effectLst/>
                  <a:latin typeface="Montserrat" panose="00000500000000000000" pitchFamily="2" charset="0"/>
                </a:rPr>
                <a:t> </a:t>
              </a:r>
              <a:r>
                <a:rPr lang="en-US" sz="1200" b="0" i="0" dirty="0" err="1">
                  <a:effectLst/>
                  <a:latin typeface="Montserrat" panose="00000500000000000000" pitchFamily="2" charset="0"/>
                </a:rPr>
                <a:t>Xích</a:t>
              </a:r>
              <a:r>
                <a:rPr lang="en-US" sz="1200" b="0" i="0" dirty="0">
                  <a:effectLst/>
                  <a:latin typeface="Montserrat" panose="00000500000000000000" pitchFamily="2" charset="0"/>
                </a:rPr>
                <a:t> Pepperoni, </a:t>
              </a:r>
              <a:r>
                <a:rPr lang="en-US" sz="1200" b="0" i="0" dirty="0" err="1">
                  <a:effectLst/>
                  <a:latin typeface="Montserrat" panose="00000500000000000000" pitchFamily="2" charset="0"/>
                </a:rPr>
                <a:t>Thịt</a:t>
              </a:r>
              <a:r>
                <a:rPr lang="en-US" sz="1200" b="0" i="0" dirty="0">
                  <a:effectLst/>
                  <a:latin typeface="Montserrat" panose="00000500000000000000" pitchFamily="2" charset="0"/>
                </a:rPr>
                <a:t> </a:t>
              </a:r>
              <a:r>
                <a:rPr lang="en-US" sz="1200" b="0" i="0" dirty="0" err="1">
                  <a:effectLst/>
                  <a:latin typeface="Montserrat" panose="00000500000000000000" pitchFamily="2" charset="0"/>
                </a:rPr>
                <a:t>Dăm</a:t>
              </a:r>
              <a:r>
                <a:rPr lang="en-US" sz="1200" b="0" i="0" dirty="0">
                  <a:effectLst/>
                  <a:latin typeface="Montserrat" panose="00000500000000000000" pitchFamily="2" charset="0"/>
                </a:rPr>
                <a:t> </a:t>
              </a:r>
              <a:r>
                <a:rPr lang="en-US" sz="1200" b="0" i="0" dirty="0" err="1">
                  <a:effectLst/>
                  <a:latin typeface="Montserrat" panose="00000500000000000000" pitchFamily="2" charset="0"/>
                </a:rPr>
                <a:t>Bông</a:t>
              </a:r>
              <a:r>
                <a:rPr lang="en-US" sz="1200" b="0" i="0" dirty="0">
                  <a:effectLst/>
                  <a:latin typeface="Montserrat" panose="00000500000000000000" pitchFamily="2" charset="0"/>
                </a:rPr>
                <a:t>, </a:t>
              </a:r>
              <a:r>
                <a:rPr lang="en-US" sz="1200" b="0" i="0" dirty="0" err="1">
                  <a:effectLst/>
                  <a:latin typeface="Montserrat" panose="00000500000000000000" pitchFamily="2" charset="0"/>
                </a:rPr>
                <a:t>Xúc</a:t>
              </a:r>
              <a:r>
                <a:rPr lang="en-US" sz="1200" b="0" i="0" dirty="0">
                  <a:effectLst/>
                  <a:latin typeface="Montserrat" panose="00000500000000000000" pitchFamily="2" charset="0"/>
                </a:rPr>
                <a:t> </a:t>
              </a:r>
              <a:r>
                <a:rPr lang="en-US" sz="1200" b="0" i="0" dirty="0" err="1">
                  <a:effectLst/>
                  <a:latin typeface="Montserrat" panose="00000500000000000000" pitchFamily="2" charset="0"/>
                </a:rPr>
                <a:t>Xich</a:t>
              </a:r>
              <a:r>
                <a:rPr lang="en-US" sz="1200" b="0" i="0" dirty="0">
                  <a:effectLst/>
                  <a:latin typeface="Montserrat" panose="00000500000000000000" pitchFamily="2" charset="0"/>
                </a:rPr>
                <a:t> Ý, </a:t>
              </a:r>
              <a:r>
                <a:rPr lang="en-US" sz="1200" b="0" i="0" dirty="0" err="1">
                  <a:effectLst/>
                  <a:latin typeface="Montserrat" panose="00000500000000000000" pitchFamily="2" charset="0"/>
                </a:rPr>
                <a:t>Thịt</a:t>
              </a:r>
              <a:r>
                <a:rPr lang="en-US" sz="1200" b="0" i="0" dirty="0">
                  <a:effectLst/>
                  <a:latin typeface="Montserrat" panose="00000500000000000000" pitchFamily="2" charset="0"/>
                </a:rPr>
                <a:t> </a:t>
              </a:r>
              <a:r>
                <a:rPr lang="en-US" sz="1200" b="0" i="0" dirty="0" err="1">
                  <a:effectLst/>
                  <a:latin typeface="Montserrat" panose="00000500000000000000" pitchFamily="2" charset="0"/>
                </a:rPr>
                <a:t>Bò</a:t>
              </a:r>
              <a:r>
                <a:rPr lang="en-US" sz="1200" b="0" i="0" dirty="0">
                  <a:effectLst/>
                  <a:latin typeface="Montserrat" panose="00000500000000000000" pitchFamily="2" charset="0"/>
                </a:rPr>
                <a:t> </a:t>
              </a:r>
              <a:r>
                <a:rPr lang="en-US" sz="1200" b="0" i="0" dirty="0" err="1">
                  <a:effectLst/>
                  <a:latin typeface="Montserrat" panose="00000500000000000000" pitchFamily="2" charset="0"/>
                </a:rPr>
                <a:t>Viên</a:t>
              </a:r>
              <a:r>
                <a:rPr lang="en-US" sz="1200" b="0" i="0" dirty="0">
                  <a:effectLst/>
                  <a:latin typeface="Montserrat" panose="00000500000000000000" pitchFamily="2" charset="0"/>
                </a:rPr>
                <a:t>, </a:t>
              </a:r>
              <a:r>
                <a:rPr lang="en-US" sz="1200" b="0" i="0" dirty="0" err="1">
                  <a:effectLst/>
                  <a:latin typeface="Montserrat" panose="00000500000000000000" pitchFamily="2" charset="0"/>
                </a:rPr>
                <a:t>Ớt</a:t>
              </a:r>
              <a:r>
                <a:rPr lang="en-US" sz="1200" b="0" i="0" dirty="0">
                  <a:effectLst/>
                  <a:latin typeface="Montserrat" panose="00000500000000000000" pitchFamily="2" charset="0"/>
                </a:rPr>
                <a:t> </a:t>
              </a:r>
              <a:r>
                <a:rPr lang="en-US" sz="1200" b="0" i="0" dirty="0" err="1">
                  <a:effectLst/>
                  <a:latin typeface="Montserrat" panose="00000500000000000000" pitchFamily="2" charset="0"/>
                </a:rPr>
                <a:t>Chuông</a:t>
              </a:r>
              <a:r>
                <a:rPr lang="en-US" sz="1200" b="0" i="0" dirty="0">
                  <a:effectLst/>
                  <a:latin typeface="Montserrat" panose="00000500000000000000" pitchFamily="2" charset="0"/>
                </a:rPr>
                <a:t> </a:t>
              </a:r>
              <a:r>
                <a:rPr lang="en-US" sz="1200" b="0" i="0" dirty="0" err="1">
                  <a:effectLst/>
                  <a:latin typeface="Montserrat" panose="00000500000000000000" pitchFamily="2" charset="0"/>
                </a:rPr>
                <a:t>Xanh</a:t>
              </a:r>
              <a:r>
                <a:rPr lang="en-US" sz="1200" b="0" i="0" dirty="0">
                  <a:effectLst/>
                  <a:latin typeface="Montserrat" panose="00000500000000000000" pitchFamily="2" charset="0"/>
                </a:rPr>
                <a:t>, </a:t>
              </a:r>
              <a:r>
                <a:rPr lang="en-US" sz="1200" b="0" i="0" dirty="0" err="1">
                  <a:effectLst/>
                  <a:latin typeface="Montserrat" panose="00000500000000000000" pitchFamily="2" charset="0"/>
                </a:rPr>
                <a:t>Nấm</a:t>
              </a:r>
              <a:r>
                <a:rPr lang="en-US" sz="1200" b="0" i="0" dirty="0">
                  <a:effectLst/>
                  <a:latin typeface="Montserrat" panose="00000500000000000000" pitchFamily="2" charset="0"/>
                </a:rPr>
                <a:t> </a:t>
              </a:r>
              <a:r>
                <a:rPr lang="en-US" sz="1200" b="0" i="0" dirty="0" err="1">
                  <a:effectLst/>
                  <a:latin typeface="Montserrat" panose="00000500000000000000" pitchFamily="2" charset="0"/>
                </a:rPr>
                <a:t>Mỡ</a:t>
              </a:r>
              <a:r>
                <a:rPr lang="en-US" sz="1200" b="0" i="0" dirty="0">
                  <a:effectLst/>
                  <a:latin typeface="Montserrat" panose="00000500000000000000" pitchFamily="2" charset="0"/>
                </a:rPr>
                <a:t>, </a:t>
              </a:r>
              <a:r>
                <a:rPr lang="en-US" sz="1200" b="0" i="0" dirty="0" err="1">
                  <a:effectLst/>
                  <a:latin typeface="Montserrat" panose="00000500000000000000" pitchFamily="2" charset="0"/>
                </a:rPr>
                <a:t>Hành</a:t>
              </a:r>
              <a:r>
                <a:rPr lang="en-US" sz="1200" b="0" i="0" dirty="0">
                  <a:effectLst/>
                  <a:latin typeface="Montserrat" panose="00000500000000000000" pitchFamily="2" charset="0"/>
                </a:rPr>
                <a:t> </a:t>
              </a:r>
              <a:r>
                <a:rPr lang="en-US" sz="1200" b="0" i="0" dirty="0" err="1">
                  <a:effectLst/>
                  <a:latin typeface="Montserrat" panose="00000500000000000000" pitchFamily="2" charset="0"/>
                </a:rPr>
                <a:t>Tây</a:t>
              </a:r>
              <a:r>
                <a:rPr lang="en-US" sz="1200" b="0" i="0" dirty="0">
                  <a:effectLst/>
                  <a:latin typeface="Montserrat" panose="00000500000000000000" pitchFamily="2" charset="0"/>
                </a:rPr>
                <a:t>, Ô-</a:t>
              </a:r>
              <a:r>
                <a:rPr lang="en-US" sz="1200" b="0" i="0" dirty="0" err="1">
                  <a:effectLst/>
                  <a:latin typeface="Montserrat" panose="00000500000000000000" pitchFamily="2" charset="0"/>
                </a:rPr>
                <a:t>liu</a:t>
              </a:r>
              <a:endParaRPr lang="en-US" sz="1200" dirty="0">
                <a:latin typeface="Montserrat" panose="00000500000000000000" pitchFamily="2" charset="0"/>
              </a:endParaRPr>
            </a:p>
          </p:txBody>
        </p:sp>
        <p:sp>
          <p:nvSpPr>
            <p:cNvPr id="112" name="Hộp Văn bản 111">
              <a:extLst>
                <a:ext uri="{FF2B5EF4-FFF2-40B4-BE49-F238E27FC236}">
                  <a16:creationId xmlns:a16="http://schemas.microsoft.com/office/drawing/2014/main" id="{EB9D884F-6048-4001-B211-39F8E9925612}"/>
                </a:ext>
              </a:extLst>
            </p:cNvPr>
            <p:cNvSpPr txBox="1"/>
            <p:nvPr/>
          </p:nvSpPr>
          <p:spPr>
            <a:xfrm>
              <a:off x="3830309" y="5825483"/>
              <a:ext cx="236726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C00000"/>
                  </a:solidFill>
                  <a:latin typeface="Montserrat" panose="020B0604020202020204" pitchFamily="2" charset="0"/>
                </a:rPr>
                <a:t>100 000 đ</a:t>
              </a:r>
            </a:p>
          </p:txBody>
        </p:sp>
        <p:pic>
          <p:nvPicPr>
            <p:cNvPr id="113" name="Hình ảnh 112" descr="Ảnh có chứa bánh pizza, thực phẩm, bàn, món ăn&#10;&#10;Mô tả được tạo tự động">
              <a:extLst>
                <a:ext uri="{FF2B5EF4-FFF2-40B4-BE49-F238E27FC236}">
                  <a16:creationId xmlns:a16="http://schemas.microsoft.com/office/drawing/2014/main" id="{5465BDF7-EE32-495A-B9D5-53F2A76D45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3013" y="1745214"/>
              <a:ext cx="3290197" cy="2194560"/>
            </a:xfrm>
            <a:prstGeom prst="rect">
              <a:avLst/>
            </a:prstGeom>
          </p:spPr>
        </p:pic>
      </p:grpSp>
      <p:grpSp>
        <p:nvGrpSpPr>
          <p:cNvPr id="171" name="Nhóm 170">
            <a:extLst>
              <a:ext uri="{FF2B5EF4-FFF2-40B4-BE49-F238E27FC236}">
                <a16:creationId xmlns:a16="http://schemas.microsoft.com/office/drawing/2014/main" id="{3750A261-CAAD-4180-883D-9924E798009B}"/>
              </a:ext>
            </a:extLst>
          </p:cNvPr>
          <p:cNvGrpSpPr/>
          <p:nvPr/>
        </p:nvGrpSpPr>
        <p:grpSpPr>
          <a:xfrm>
            <a:off x="0" y="1253772"/>
            <a:ext cx="1831848" cy="5135361"/>
            <a:chOff x="0" y="1294718"/>
            <a:chExt cx="1831848" cy="5135361"/>
          </a:xfrm>
        </p:grpSpPr>
        <p:grpSp>
          <p:nvGrpSpPr>
            <p:cNvPr id="172" name="Nhóm 171">
              <a:extLst>
                <a:ext uri="{FF2B5EF4-FFF2-40B4-BE49-F238E27FC236}">
                  <a16:creationId xmlns:a16="http://schemas.microsoft.com/office/drawing/2014/main" id="{967E1116-3DFA-4AE6-AFB1-A9E5B73B4967}"/>
                </a:ext>
              </a:extLst>
            </p:cNvPr>
            <p:cNvGrpSpPr/>
            <p:nvPr/>
          </p:nvGrpSpPr>
          <p:grpSpPr>
            <a:xfrm>
              <a:off x="0" y="1294718"/>
              <a:ext cx="1831848" cy="5135361"/>
              <a:chOff x="0" y="1046926"/>
              <a:chExt cx="1831848" cy="5135361"/>
            </a:xfrm>
          </p:grpSpPr>
          <p:sp>
            <p:nvSpPr>
              <p:cNvPr id="174" name="Hình chữ nhật 173">
                <a:extLst>
                  <a:ext uri="{FF2B5EF4-FFF2-40B4-BE49-F238E27FC236}">
                    <a16:creationId xmlns:a16="http://schemas.microsoft.com/office/drawing/2014/main" id="{D9ABC386-91F2-473B-8B25-67C3AE15BF37}"/>
                  </a:ext>
                </a:extLst>
              </p:cNvPr>
              <p:cNvSpPr/>
              <p:nvPr/>
            </p:nvSpPr>
            <p:spPr>
              <a:xfrm>
                <a:off x="3048" y="1061647"/>
                <a:ext cx="1828800" cy="5120640"/>
              </a:xfrm>
              <a:prstGeom prst="rect">
                <a:avLst/>
              </a:prstGeom>
              <a:solidFill>
                <a:schemeClr val="tx1">
                  <a:lumMod val="95000"/>
                  <a:lumOff val="5000"/>
                  <a:alpha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dirty="0"/>
              </a:p>
            </p:txBody>
          </p:sp>
          <p:grpSp>
            <p:nvGrpSpPr>
              <p:cNvPr id="175" name="Nhóm 174">
                <a:extLst>
                  <a:ext uri="{FF2B5EF4-FFF2-40B4-BE49-F238E27FC236}">
                    <a16:creationId xmlns:a16="http://schemas.microsoft.com/office/drawing/2014/main" id="{85516800-33CB-4C03-88BF-F46484C33B4D}"/>
                  </a:ext>
                </a:extLst>
              </p:cNvPr>
              <p:cNvGrpSpPr/>
              <p:nvPr/>
            </p:nvGrpSpPr>
            <p:grpSpPr>
              <a:xfrm>
                <a:off x="0" y="1767779"/>
                <a:ext cx="1828800" cy="731520"/>
                <a:chOff x="3048" y="1767779"/>
                <a:chExt cx="1828800" cy="731520"/>
              </a:xfrm>
            </p:grpSpPr>
            <p:sp>
              <p:nvSpPr>
                <p:cNvPr id="192" name="Hình chữ nhật 191">
                  <a:extLst>
                    <a:ext uri="{FF2B5EF4-FFF2-40B4-BE49-F238E27FC236}">
                      <a16:creationId xmlns:a16="http://schemas.microsoft.com/office/drawing/2014/main" id="{E13D5218-97D7-497A-BAC8-157408475617}"/>
                    </a:ext>
                  </a:extLst>
                </p:cNvPr>
                <p:cNvSpPr/>
                <p:nvPr/>
              </p:nvSpPr>
              <p:spPr>
                <a:xfrm>
                  <a:off x="3048" y="1767779"/>
                  <a:ext cx="1828800" cy="731520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  <a:alpha val="0"/>
                  </a:schemeClr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274320" algn="r"/>
                  <a:r>
                    <a:rPr lang="en-US" sz="1600" b="1" dirty="0" err="1">
                      <a:solidFill>
                        <a:schemeClr val="bg1">
                          <a:lumMod val="95000"/>
                        </a:schemeClr>
                      </a:solidFill>
                      <a:latin typeface="Montserrat" panose="020B0604020202020204" pitchFamily="2" charset="0"/>
                    </a:rPr>
                    <a:t>Đồ</a:t>
                  </a:r>
                  <a:r>
                    <a:rPr lang="en-US" sz="1600" b="1" dirty="0">
                      <a:solidFill>
                        <a:schemeClr val="bg1">
                          <a:lumMod val="95000"/>
                        </a:schemeClr>
                      </a:solidFill>
                      <a:latin typeface="Montserrat" panose="020B0604020202020204" pitchFamily="2" charset="0"/>
                    </a:rPr>
                    <a:t> </a:t>
                  </a:r>
                  <a:r>
                    <a:rPr lang="en-US" sz="1600" b="1" dirty="0" err="1">
                      <a:solidFill>
                        <a:schemeClr val="bg1">
                          <a:lumMod val="95000"/>
                        </a:schemeClr>
                      </a:solidFill>
                      <a:latin typeface="Montserrat" panose="020B0604020202020204" pitchFamily="2" charset="0"/>
                    </a:rPr>
                    <a:t>Uống</a:t>
                  </a:r>
                  <a:endParaRPr lang="en-US" sz="1600" b="1" dirty="0">
                    <a:solidFill>
                      <a:schemeClr val="bg1">
                        <a:lumMod val="95000"/>
                      </a:schemeClr>
                    </a:solidFill>
                    <a:latin typeface="Montserrat" panose="020B0604020202020204" pitchFamily="2" charset="0"/>
                  </a:endParaRPr>
                </a:p>
              </p:txBody>
            </p:sp>
            <p:pic>
              <p:nvPicPr>
                <p:cNvPr id="193" name="Đồ họa 192" descr="Frappe Cup outline">
                  <a:extLst>
                    <a:ext uri="{FF2B5EF4-FFF2-40B4-BE49-F238E27FC236}">
                      <a16:creationId xmlns:a16="http://schemas.microsoft.com/office/drawing/2014/main" id="{430B3A96-BC93-44C0-8652-0CE65BEFF14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46342" y="1897319"/>
                  <a:ext cx="457200" cy="457200"/>
                </a:xfrm>
                <a:prstGeom prst="rect">
                  <a:avLst/>
                </a:prstGeom>
              </p:spPr>
            </p:pic>
          </p:grpSp>
          <p:grpSp>
            <p:nvGrpSpPr>
              <p:cNvPr id="176" name="Nhóm 175">
                <a:extLst>
                  <a:ext uri="{FF2B5EF4-FFF2-40B4-BE49-F238E27FC236}">
                    <a16:creationId xmlns:a16="http://schemas.microsoft.com/office/drawing/2014/main" id="{24F64D75-481E-44CC-B2E3-B596DA7C9ACE}"/>
                  </a:ext>
                </a:extLst>
              </p:cNvPr>
              <p:cNvGrpSpPr/>
              <p:nvPr/>
            </p:nvGrpSpPr>
            <p:grpSpPr>
              <a:xfrm>
                <a:off x="0" y="4701825"/>
                <a:ext cx="1828800" cy="731520"/>
                <a:chOff x="0" y="4828825"/>
                <a:chExt cx="1828800" cy="731520"/>
              </a:xfrm>
            </p:grpSpPr>
            <p:sp>
              <p:nvSpPr>
                <p:cNvPr id="190" name="Hình chữ nhật 189">
                  <a:extLst>
                    <a:ext uri="{FF2B5EF4-FFF2-40B4-BE49-F238E27FC236}">
                      <a16:creationId xmlns:a16="http://schemas.microsoft.com/office/drawing/2014/main" id="{2D75D19A-CF5A-4E2E-8547-380E818975BC}"/>
                    </a:ext>
                  </a:extLst>
                </p:cNvPr>
                <p:cNvSpPr/>
                <p:nvPr/>
              </p:nvSpPr>
              <p:spPr>
                <a:xfrm>
                  <a:off x="0" y="4828825"/>
                  <a:ext cx="1828800" cy="731520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  <a:alpha val="0"/>
                  </a:schemeClr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274320"/>
                  <a:r>
                    <a:rPr lang="en-US" sz="1600" b="1" dirty="0">
                      <a:solidFill>
                        <a:schemeClr val="bg1">
                          <a:lumMod val="95000"/>
                        </a:schemeClr>
                      </a:solidFill>
                      <a:latin typeface="Montserrat" panose="020B0604020202020204" pitchFamily="2" charset="0"/>
                    </a:rPr>
                    <a:t>        Combo</a:t>
                  </a:r>
                </a:p>
              </p:txBody>
            </p:sp>
            <p:pic>
              <p:nvPicPr>
                <p:cNvPr id="191" name="Đồ họa 190" descr="Grocery bag outline">
                  <a:extLst>
                    <a:ext uri="{FF2B5EF4-FFF2-40B4-BE49-F238E27FC236}">
                      <a16:creationId xmlns:a16="http://schemas.microsoft.com/office/drawing/2014/main" id="{4B2C6B7E-75AF-48AA-B1B9-AF103648C37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46342" y="4920265"/>
                  <a:ext cx="457200" cy="457200"/>
                </a:xfrm>
                <a:prstGeom prst="rect">
                  <a:avLst/>
                </a:prstGeom>
              </p:spPr>
            </p:pic>
          </p:grpSp>
          <p:grpSp>
            <p:nvGrpSpPr>
              <p:cNvPr id="177" name="Nhóm 176">
                <a:extLst>
                  <a:ext uri="{FF2B5EF4-FFF2-40B4-BE49-F238E27FC236}">
                    <a16:creationId xmlns:a16="http://schemas.microsoft.com/office/drawing/2014/main" id="{81D9021B-A5BB-4F94-A654-1CC19FDE1017}"/>
                  </a:ext>
                </a:extLst>
              </p:cNvPr>
              <p:cNvGrpSpPr/>
              <p:nvPr/>
            </p:nvGrpSpPr>
            <p:grpSpPr>
              <a:xfrm>
                <a:off x="0" y="5432329"/>
                <a:ext cx="1828800" cy="731520"/>
                <a:chOff x="0" y="5610129"/>
                <a:chExt cx="1828800" cy="731520"/>
              </a:xfrm>
            </p:grpSpPr>
            <p:sp>
              <p:nvSpPr>
                <p:cNvPr id="188" name="Hình chữ nhật 187">
                  <a:extLst>
                    <a:ext uri="{FF2B5EF4-FFF2-40B4-BE49-F238E27FC236}">
                      <a16:creationId xmlns:a16="http://schemas.microsoft.com/office/drawing/2014/main" id="{50DFF425-61E6-46C3-B43C-4AD17C42021B}"/>
                    </a:ext>
                  </a:extLst>
                </p:cNvPr>
                <p:cNvSpPr/>
                <p:nvPr/>
              </p:nvSpPr>
              <p:spPr>
                <a:xfrm>
                  <a:off x="0" y="5610129"/>
                  <a:ext cx="1828800" cy="731520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  <a:alpha val="0"/>
                  </a:schemeClr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274320"/>
                  <a:r>
                    <a:rPr lang="en-US" sz="1600" b="1" dirty="0">
                      <a:solidFill>
                        <a:schemeClr val="bg1">
                          <a:lumMod val="95000"/>
                        </a:schemeClr>
                      </a:solidFill>
                      <a:latin typeface="Montserrat" panose="020B0604020202020204" pitchFamily="2" charset="0"/>
                    </a:rPr>
                    <a:t>        Menu</a:t>
                  </a:r>
                  <a:endParaRPr lang="en-US" sz="1600" b="1" dirty="0">
                    <a:solidFill>
                      <a:schemeClr val="bg1">
                        <a:lumMod val="95000"/>
                      </a:schemeClr>
                    </a:solidFill>
                  </a:endParaRPr>
                </a:p>
              </p:txBody>
            </p:sp>
            <p:pic>
              <p:nvPicPr>
                <p:cNvPr id="189" name="Đồ họa 188" descr="Menu outline">
                  <a:extLst>
                    <a:ext uri="{FF2B5EF4-FFF2-40B4-BE49-F238E27FC236}">
                      <a16:creationId xmlns:a16="http://schemas.microsoft.com/office/drawing/2014/main" id="{CBBF7AF2-2B42-4C73-8EA8-DED5268DE94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46342" y="5701569"/>
                  <a:ext cx="457200" cy="457200"/>
                </a:xfrm>
                <a:prstGeom prst="rect">
                  <a:avLst/>
                </a:prstGeom>
              </p:spPr>
            </p:pic>
          </p:grpSp>
          <p:grpSp>
            <p:nvGrpSpPr>
              <p:cNvPr id="178" name="Nhóm 177">
                <a:extLst>
                  <a:ext uri="{FF2B5EF4-FFF2-40B4-BE49-F238E27FC236}">
                    <a16:creationId xmlns:a16="http://schemas.microsoft.com/office/drawing/2014/main" id="{12194166-23F4-45C7-9315-AE1256BE6DFE}"/>
                  </a:ext>
                </a:extLst>
              </p:cNvPr>
              <p:cNvGrpSpPr/>
              <p:nvPr/>
            </p:nvGrpSpPr>
            <p:grpSpPr>
              <a:xfrm>
                <a:off x="0" y="3234751"/>
                <a:ext cx="1828800" cy="731520"/>
                <a:chOff x="0" y="3272851"/>
                <a:chExt cx="1828800" cy="731520"/>
              </a:xfrm>
            </p:grpSpPr>
            <p:sp>
              <p:nvSpPr>
                <p:cNvPr id="186" name="Hình chữ nhật 185">
                  <a:extLst>
                    <a:ext uri="{FF2B5EF4-FFF2-40B4-BE49-F238E27FC236}">
                      <a16:creationId xmlns:a16="http://schemas.microsoft.com/office/drawing/2014/main" id="{95B68F56-99BB-4C38-AD47-FCD8C5FA05F8}"/>
                    </a:ext>
                  </a:extLst>
                </p:cNvPr>
                <p:cNvSpPr/>
                <p:nvPr/>
              </p:nvSpPr>
              <p:spPr>
                <a:xfrm>
                  <a:off x="0" y="3272851"/>
                  <a:ext cx="1828800" cy="731520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  <a:alpha val="0"/>
                  </a:schemeClr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274320"/>
                  <a:r>
                    <a:rPr lang="en-US" sz="1600" b="1" dirty="0">
                      <a:solidFill>
                        <a:schemeClr val="bg1">
                          <a:lumMod val="95000"/>
                        </a:schemeClr>
                      </a:solidFill>
                      <a:latin typeface="Montserrat" panose="020B0604020202020204" pitchFamily="2" charset="0"/>
                    </a:rPr>
                    <a:t>        </a:t>
                  </a:r>
                  <a:r>
                    <a:rPr lang="en-US" sz="1600" b="1" dirty="0" err="1">
                      <a:solidFill>
                        <a:schemeClr val="bg1">
                          <a:lumMod val="95000"/>
                        </a:schemeClr>
                      </a:solidFill>
                      <a:latin typeface="Montserrat" panose="020B0604020202020204" pitchFamily="2" charset="0"/>
                    </a:rPr>
                    <a:t>Mì</a:t>
                  </a:r>
                  <a:r>
                    <a:rPr lang="en-US" sz="1600" b="1" dirty="0">
                      <a:solidFill>
                        <a:schemeClr val="bg1">
                          <a:lumMod val="95000"/>
                        </a:schemeClr>
                      </a:solidFill>
                      <a:latin typeface="Montserrat" panose="020B0604020202020204" pitchFamily="2" charset="0"/>
                    </a:rPr>
                    <a:t> Ý</a:t>
                  </a:r>
                </a:p>
              </p:txBody>
            </p:sp>
            <p:pic>
              <p:nvPicPr>
                <p:cNvPr id="187" name="Đồ họa 186" descr="Pasta outline">
                  <a:extLst>
                    <a:ext uri="{FF2B5EF4-FFF2-40B4-BE49-F238E27FC236}">
                      <a16:creationId xmlns:a16="http://schemas.microsoft.com/office/drawing/2014/main" id="{BBA82183-439F-4482-B438-5C4192BB400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46342" y="3389691"/>
                  <a:ext cx="457200" cy="457200"/>
                </a:xfrm>
                <a:prstGeom prst="rect">
                  <a:avLst/>
                </a:prstGeom>
              </p:spPr>
            </p:pic>
          </p:grpSp>
          <p:grpSp>
            <p:nvGrpSpPr>
              <p:cNvPr id="179" name="Nhóm 178">
                <a:extLst>
                  <a:ext uri="{FF2B5EF4-FFF2-40B4-BE49-F238E27FC236}">
                    <a16:creationId xmlns:a16="http://schemas.microsoft.com/office/drawing/2014/main" id="{F308A758-4472-4108-9B34-1727E4C55D28}"/>
                  </a:ext>
                </a:extLst>
              </p:cNvPr>
              <p:cNvGrpSpPr/>
              <p:nvPr/>
            </p:nvGrpSpPr>
            <p:grpSpPr>
              <a:xfrm>
                <a:off x="0" y="2499142"/>
                <a:ext cx="1828800" cy="731520"/>
                <a:chOff x="3048" y="2499142"/>
                <a:chExt cx="1828800" cy="731520"/>
              </a:xfrm>
            </p:grpSpPr>
            <p:sp>
              <p:nvSpPr>
                <p:cNvPr id="184" name="Hình chữ nhật 183">
                  <a:extLst>
                    <a:ext uri="{FF2B5EF4-FFF2-40B4-BE49-F238E27FC236}">
                      <a16:creationId xmlns:a16="http://schemas.microsoft.com/office/drawing/2014/main" id="{7F02852D-C76F-4016-92F0-E40B65412F0C}"/>
                    </a:ext>
                  </a:extLst>
                </p:cNvPr>
                <p:cNvSpPr/>
                <p:nvPr/>
              </p:nvSpPr>
              <p:spPr>
                <a:xfrm>
                  <a:off x="3048" y="2499142"/>
                  <a:ext cx="1828800" cy="731520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  <a:alpha val="0"/>
                  </a:schemeClr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274320"/>
                  <a:r>
                    <a:rPr lang="en-US" sz="1600" b="1" dirty="0">
                      <a:solidFill>
                        <a:schemeClr val="bg1">
                          <a:lumMod val="95000"/>
                        </a:schemeClr>
                      </a:solidFill>
                      <a:latin typeface="Montserrat" panose="020B0604020202020204" pitchFamily="2" charset="0"/>
                    </a:rPr>
                    <a:t>        Salad</a:t>
                  </a:r>
                </a:p>
              </p:txBody>
            </p:sp>
            <p:pic>
              <p:nvPicPr>
                <p:cNvPr id="185" name="Đồ họa 184" descr="Popcorn outline">
                  <a:extLst>
                    <a:ext uri="{FF2B5EF4-FFF2-40B4-BE49-F238E27FC236}">
                      <a16:creationId xmlns:a16="http://schemas.microsoft.com/office/drawing/2014/main" id="{E21FDCAF-1690-4E88-B530-4BE2149CEA6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46342" y="2628682"/>
                  <a:ext cx="457200" cy="457200"/>
                </a:xfrm>
                <a:prstGeom prst="rect">
                  <a:avLst/>
                </a:prstGeom>
              </p:spPr>
            </p:pic>
          </p:grpSp>
          <p:sp>
            <p:nvSpPr>
              <p:cNvPr id="180" name="Hình chữ nhật 179">
                <a:extLst>
                  <a:ext uri="{FF2B5EF4-FFF2-40B4-BE49-F238E27FC236}">
                    <a16:creationId xmlns:a16="http://schemas.microsoft.com/office/drawing/2014/main" id="{397657AB-CE57-4F8A-B83C-AF06B4F9457F}"/>
                  </a:ext>
                </a:extLst>
              </p:cNvPr>
              <p:cNvSpPr/>
              <p:nvPr/>
            </p:nvSpPr>
            <p:spPr>
              <a:xfrm>
                <a:off x="5" y="1046926"/>
                <a:ext cx="1828800" cy="731520"/>
              </a:xfrm>
              <a:prstGeom prst="rect">
                <a:avLst/>
              </a:prstGeom>
              <a:solidFill>
                <a:schemeClr val="tx1">
                  <a:lumMod val="95000"/>
                  <a:lumOff val="5000"/>
                  <a:alpha val="85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74320"/>
                <a:r>
                  <a:rPr lang="en-US" sz="1600" b="1" dirty="0">
                    <a:solidFill>
                      <a:schemeClr val="bg1">
                        <a:lumMod val="95000"/>
                      </a:schemeClr>
                    </a:solidFill>
                    <a:latin typeface="Montserrat" panose="00000500000000000000" pitchFamily="2" charset="0"/>
                  </a:rPr>
                  <a:t>        Pizza</a:t>
                </a:r>
              </a:p>
            </p:txBody>
          </p:sp>
          <p:grpSp>
            <p:nvGrpSpPr>
              <p:cNvPr id="181" name="Nhóm 180">
                <a:extLst>
                  <a:ext uri="{FF2B5EF4-FFF2-40B4-BE49-F238E27FC236}">
                    <a16:creationId xmlns:a16="http://schemas.microsoft.com/office/drawing/2014/main" id="{69547DCC-7313-4BCA-BAAD-A56F3440C407}"/>
                  </a:ext>
                </a:extLst>
              </p:cNvPr>
              <p:cNvGrpSpPr/>
              <p:nvPr/>
            </p:nvGrpSpPr>
            <p:grpSpPr>
              <a:xfrm>
                <a:off x="0" y="3969006"/>
                <a:ext cx="1828800" cy="731520"/>
                <a:chOff x="16043" y="4057906"/>
                <a:chExt cx="1828800" cy="731520"/>
              </a:xfrm>
            </p:grpSpPr>
            <p:sp>
              <p:nvSpPr>
                <p:cNvPr id="182" name="Hình chữ nhật 181">
                  <a:extLst>
                    <a:ext uri="{FF2B5EF4-FFF2-40B4-BE49-F238E27FC236}">
                      <a16:creationId xmlns:a16="http://schemas.microsoft.com/office/drawing/2014/main" id="{D2A6C97A-BE7B-4D68-8C18-ED282C62D311}"/>
                    </a:ext>
                  </a:extLst>
                </p:cNvPr>
                <p:cNvSpPr/>
                <p:nvPr/>
              </p:nvSpPr>
              <p:spPr>
                <a:xfrm>
                  <a:off x="16043" y="4057906"/>
                  <a:ext cx="1828800" cy="731520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  <a:alpha val="0"/>
                  </a:schemeClr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274320"/>
                  <a:r>
                    <a:rPr lang="en-US" sz="1600" b="1" dirty="0">
                      <a:solidFill>
                        <a:schemeClr val="bg1">
                          <a:lumMod val="95000"/>
                        </a:schemeClr>
                      </a:solidFill>
                      <a:latin typeface="Montserrat" panose="020B0604020202020204" pitchFamily="2" charset="0"/>
                    </a:rPr>
                    <a:t>        </a:t>
                  </a:r>
                  <a:r>
                    <a:rPr lang="en-US" sz="1600" b="1" dirty="0" err="1">
                      <a:solidFill>
                        <a:schemeClr val="bg1">
                          <a:lumMod val="95000"/>
                        </a:schemeClr>
                      </a:solidFill>
                      <a:latin typeface="Montserrat" panose="020B0604020202020204" pitchFamily="2" charset="0"/>
                    </a:rPr>
                    <a:t>Gà</a:t>
                  </a:r>
                  <a:r>
                    <a:rPr lang="en-US" sz="1600" b="1" dirty="0">
                      <a:solidFill>
                        <a:schemeClr val="bg1">
                          <a:lumMod val="95000"/>
                        </a:schemeClr>
                      </a:solidFill>
                      <a:latin typeface="Montserrat" panose="020B0604020202020204" pitchFamily="2" charset="0"/>
                    </a:rPr>
                    <a:t> BBQ</a:t>
                  </a:r>
                </a:p>
              </p:txBody>
            </p:sp>
            <p:pic>
              <p:nvPicPr>
                <p:cNvPr id="183" name="Đồ họa 182" descr="Chicken leg outline">
                  <a:extLst>
                    <a:ext uri="{FF2B5EF4-FFF2-40B4-BE49-F238E27FC236}">
                      <a16:creationId xmlns:a16="http://schemas.microsoft.com/office/drawing/2014/main" id="{3D1AD4CB-6A85-48F3-B012-41A713A05D3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46342" y="4162046"/>
                  <a:ext cx="457200" cy="457200"/>
                </a:xfrm>
                <a:prstGeom prst="rect">
                  <a:avLst/>
                </a:prstGeom>
              </p:spPr>
            </p:pic>
          </p:grpSp>
        </p:grpSp>
        <p:pic>
          <p:nvPicPr>
            <p:cNvPr id="173" name="Đồ họa 172" descr="Whole pizza outline">
              <a:extLst>
                <a:ext uri="{FF2B5EF4-FFF2-40B4-BE49-F238E27FC236}">
                  <a16:creationId xmlns:a16="http://schemas.microsoft.com/office/drawing/2014/main" id="{DC805E36-6EFF-488B-8B6F-675313C80212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243294" y="1422879"/>
              <a:ext cx="457200" cy="457200"/>
            </a:xfrm>
            <a:prstGeom prst="rect">
              <a:avLst/>
            </a:prstGeom>
          </p:spPr>
        </p:pic>
      </p:grpSp>
      <p:sp>
        <p:nvSpPr>
          <p:cNvPr id="67" name="Hình chữ nhật 66">
            <a:extLst>
              <a:ext uri="{FF2B5EF4-FFF2-40B4-BE49-F238E27FC236}">
                <a16:creationId xmlns:a16="http://schemas.microsoft.com/office/drawing/2014/main" id="{3A2C5FD6-2261-458C-915F-A5BFF1AA1D25}"/>
              </a:ext>
            </a:extLst>
          </p:cNvPr>
          <p:cNvSpPr/>
          <p:nvPr/>
        </p:nvSpPr>
        <p:spPr>
          <a:xfrm>
            <a:off x="-3956" y="10004"/>
            <a:ext cx="12188952" cy="6855008"/>
          </a:xfrm>
          <a:prstGeom prst="rect">
            <a:avLst/>
          </a:prstGeom>
          <a:solidFill>
            <a:schemeClr val="tx1">
              <a:lumMod val="95000"/>
              <a:lumOff val="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" name="Nhóm 1">
            <a:extLst>
              <a:ext uri="{FF2B5EF4-FFF2-40B4-BE49-F238E27FC236}">
                <a16:creationId xmlns:a16="http://schemas.microsoft.com/office/drawing/2014/main" id="{F0205C75-9080-4A6C-8E76-F668E90052CA}"/>
              </a:ext>
            </a:extLst>
          </p:cNvPr>
          <p:cNvGrpSpPr/>
          <p:nvPr/>
        </p:nvGrpSpPr>
        <p:grpSpPr>
          <a:xfrm>
            <a:off x="2484990" y="568491"/>
            <a:ext cx="7222021" cy="5721018"/>
            <a:chOff x="2484990" y="568491"/>
            <a:chExt cx="7222021" cy="5721018"/>
          </a:xfrm>
        </p:grpSpPr>
        <p:grpSp>
          <p:nvGrpSpPr>
            <p:cNvPr id="46" name="Nhóm 45">
              <a:extLst>
                <a:ext uri="{FF2B5EF4-FFF2-40B4-BE49-F238E27FC236}">
                  <a16:creationId xmlns:a16="http://schemas.microsoft.com/office/drawing/2014/main" id="{64B19A84-FD97-4461-929E-AE73CEBE61AE}"/>
                </a:ext>
              </a:extLst>
            </p:cNvPr>
            <p:cNvGrpSpPr/>
            <p:nvPr/>
          </p:nvGrpSpPr>
          <p:grpSpPr>
            <a:xfrm>
              <a:off x="2484990" y="568491"/>
              <a:ext cx="7222021" cy="5721018"/>
              <a:chOff x="2249394" y="570010"/>
              <a:chExt cx="7222021" cy="5721018"/>
            </a:xfrm>
            <a:effectLst>
              <a:outerShdw blurRad="127000" dist="1905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29" name="Nhóm 28">
                <a:extLst>
                  <a:ext uri="{FF2B5EF4-FFF2-40B4-BE49-F238E27FC236}">
                    <a16:creationId xmlns:a16="http://schemas.microsoft.com/office/drawing/2014/main" id="{0971EE6E-13AD-4A18-9898-98A932584875}"/>
                  </a:ext>
                </a:extLst>
              </p:cNvPr>
              <p:cNvGrpSpPr/>
              <p:nvPr/>
            </p:nvGrpSpPr>
            <p:grpSpPr>
              <a:xfrm>
                <a:off x="2249394" y="570010"/>
                <a:ext cx="7222021" cy="5721018"/>
                <a:chOff x="3098722" y="576012"/>
                <a:chExt cx="7222021" cy="5721018"/>
              </a:xfrm>
            </p:grpSpPr>
            <p:grpSp>
              <p:nvGrpSpPr>
                <p:cNvPr id="3" name="Nhóm 2">
                  <a:extLst>
                    <a:ext uri="{FF2B5EF4-FFF2-40B4-BE49-F238E27FC236}">
                      <a16:creationId xmlns:a16="http://schemas.microsoft.com/office/drawing/2014/main" id="{0E29AF2C-35C4-4F91-BA33-23C543E60D18}"/>
                    </a:ext>
                  </a:extLst>
                </p:cNvPr>
                <p:cNvGrpSpPr/>
                <p:nvPr/>
              </p:nvGrpSpPr>
              <p:grpSpPr>
                <a:xfrm>
                  <a:off x="3098722" y="585814"/>
                  <a:ext cx="7222021" cy="5711216"/>
                  <a:chOff x="3098722" y="585814"/>
                  <a:chExt cx="7222021" cy="5711216"/>
                </a:xfrm>
              </p:grpSpPr>
              <p:pic>
                <p:nvPicPr>
                  <p:cNvPr id="4" name="Hình ảnh 3" descr="Ảnh có chứa bánh pizza, thực phẩm, bàn, món ăn&#10;&#10;Mô tả được tạo tự động">
                    <a:extLst>
                      <a:ext uri="{FF2B5EF4-FFF2-40B4-BE49-F238E27FC236}">
                        <a16:creationId xmlns:a16="http://schemas.microsoft.com/office/drawing/2014/main" id="{2E7FD9DB-2BB4-4A7F-BC54-A487F08063B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5334" t="5724" r="47767" b="4929"/>
                  <a:stretch/>
                </p:blipFill>
                <p:spPr>
                  <a:xfrm>
                    <a:off x="3098722" y="586648"/>
                    <a:ext cx="2577515" cy="5710382"/>
                  </a:xfrm>
                  <a:prstGeom prst="rect">
                    <a:avLst/>
                  </a:prstGeom>
                </p:spPr>
              </p:pic>
              <p:sp>
                <p:nvSpPr>
                  <p:cNvPr id="5" name="Hình chữ nhật 4">
                    <a:extLst>
                      <a:ext uri="{FF2B5EF4-FFF2-40B4-BE49-F238E27FC236}">
                        <a16:creationId xmlns:a16="http://schemas.microsoft.com/office/drawing/2014/main" id="{834BF4C1-B053-4A93-948B-6A7191617D20}"/>
                      </a:ext>
                    </a:extLst>
                  </p:cNvPr>
                  <p:cNvSpPr/>
                  <p:nvPr/>
                </p:nvSpPr>
                <p:spPr>
                  <a:xfrm>
                    <a:off x="5677677" y="585814"/>
                    <a:ext cx="4594717" cy="5710382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1" name="Hộp Văn bản 70">
                    <a:extLst>
                      <a:ext uri="{FF2B5EF4-FFF2-40B4-BE49-F238E27FC236}">
                        <a16:creationId xmlns:a16="http://schemas.microsoft.com/office/drawing/2014/main" id="{718072A8-48AC-4292-85D8-BFF3E6BC0C8D}"/>
                      </a:ext>
                    </a:extLst>
                  </p:cNvPr>
                  <p:cNvSpPr txBox="1"/>
                  <p:nvPr/>
                </p:nvSpPr>
                <p:spPr>
                  <a:xfrm>
                    <a:off x="5726026" y="712292"/>
                    <a:ext cx="2367261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b="1" dirty="0">
                        <a:latin typeface="Montserrat" panose="020B0604020202020204" pitchFamily="2" charset="0"/>
                      </a:rPr>
                      <a:t>Pizza </a:t>
                    </a:r>
                    <a:r>
                      <a:rPr lang="en-US" sz="1400" b="1" dirty="0" err="1">
                        <a:latin typeface="Montserrat" panose="020B0604020202020204" pitchFamily="2" charset="0"/>
                      </a:rPr>
                      <a:t>Thập</a:t>
                    </a:r>
                    <a:r>
                      <a:rPr lang="en-US" sz="1400" b="1" dirty="0">
                        <a:latin typeface="Montserrat" panose="020B0604020202020204" pitchFamily="2" charset="0"/>
                      </a:rPr>
                      <a:t> </a:t>
                    </a:r>
                    <a:r>
                      <a:rPr lang="en-US" sz="1400" b="1" dirty="0" err="1">
                        <a:latin typeface="Montserrat" panose="020B0604020202020204" pitchFamily="2" charset="0"/>
                      </a:rPr>
                      <a:t>Cẩm</a:t>
                    </a:r>
                    <a:endParaRPr lang="en-US" sz="1400" b="1" dirty="0">
                      <a:latin typeface="Montserrat" panose="020B0604020202020204" pitchFamily="2" charset="0"/>
                    </a:endParaRPr>
                  </a:p>
                </p:txBody>
              </p:sp>
              <p:sp>
                <p:nvSpPr>
                  <p:cNvPr id="73" name="Hộp Văn bản 72">
                    <a:extLst>
                      <a:ext uri="{FF2B5EF4-FFF2-40B4-BE49-F238E27FC236}">
                        <a16:creationId xmlns:a16="http://schemas.microsoft.com/office/drawing/2014/main" id="{DB343CEC-285B-49AF-9A4A-3BE8C4CDE1FF}"/>
                      </a:ext>
                    </a:extLst>
                  </p:cNvPr>
                  <p:cNvSpPr txBox="1"/>
                  <p:nvPr/>
                </p:nvSpPr>
                <p:spPr>
                  <a:xfrm>
                    <a:off x="5726026" y="1005995"/>
                    <a:ext cx="4594717" cy="55399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000" b="0" i="0" dirty="0" err="1">
                        <a:effectLst/>
                        <a:latin typeface="Montserrat" panose="00000500000000000000" pitchFamily="2" charset="0"/>
                      </a:rPr>
                      <a:t>Xốt</a:t>
                    </a:r>
                    <a:r>
                      <a:rPr lang="en-US" sz="1000" b="0" i="0" dirty="0">
                        <a:effectLst/>
                        <a:latin typeface="Montserrat" panose="00000500000000000000" pitchFamily="2" charset="0"/>
                      </a:rPr>
                      <a:t> </a:t>
                    </a:r>
                    <a:r>
                      <a:rPr lang="en-US" sz="1000" b="0" i="0" dirty="0" err="1">
                        <a:effectLst/>
                        <a:latin typeface="Montserrat" panose="00000500000000000000" pitchFamily="2" charset="0"/>
                      </a:rPr>
                      <a:t>Cà</a:t>
                    </a:r>
                    <a:r>
                      <a:rPr lang="en-US" sz="1000" b="0" i="0" dirty="0">
                        <a:effectLst/>
                        <a:latin typeface="Montserrat" panose="00000500000000000000" pitchFamily="2" charset="0"/>
                      </a:rPr>
                      <a:t> Chua, </a:t>
                    </a:r>
                    <a:r>
                      <a:rPr lang="en-US" sz="1000" b="0" i="0" dirty="0" err="1">
                        <a:effectLst/>
                        <a:latin typeface="Montserrat" panose="00000500000000000000" pitchFamily="2" charset="0"/>
                      </a:rPr>
                      <a:t>Phô</a:t>
                    </a:r>
                    <a:r>
                      <a:rPr lang="en-US" sz="1000" b="0" i="0" dirty="0">
                        <a:effectLst/>
                        <a:latin typeface="Montserrat" panose="00000500000000000000" pitchFamily="2" charset="0"/>
                      </a:rPr>
                      <a:t> Mai Mozzarella, </a:t>
                    </a:r>
                    <a:r>
                      <a:rPr lang="en-US" sz="1000" b="0" i="0" dirty="0" err="1">
                        <a:effectLst/>
                        <a:latin typeface="Montserrat" panose="00000500000000000000" pitchFamily="2" charset="0"/>
                      </a:rPr>
                      <a:t>Xúc</a:t>
                    </a:r>
                    <a:r>
                      <a:rPr lang="en-US" sz="1000" b="0" i="0" dirty="0">
                        <a:effectLst/>
                        <a:latin typeface="Montserrat" panose="00000500000000000000" pitchFamily="2" charset="0"/>
                      </a:rPr>
                      <a:t> </a:t>
                    </a:r>
                    <a:r>
                      <a:rPr lang="en-US" sz="1000" b="0" i="0" dirty="0" err="1">
                        <a:effectLst/>
                        <a:latin typeface="Montserrat" panose="00000500000000000000" pitchFamily="2" charset="0"/>
                      </a:rPr>
                      <a:t>Xích</a:t>
                    </a:r>
                    <a:r>
                      <a:rPr lang="en-US" sz="1000" b="0" i="0" dirty="0">
                        <a:effectLst/>
                        <a:latin typeface="Montserrat" panose="00000500000000000000" pitchFamily="2" charset="0"/>
                      </a:rPr>
                      <a:t> Pepperoni, </a:t>
                    </a:r>
                    <a:r>
                      <a:rPr lang="en-US" sz="1000" b="0" i="0" dirty="0" err="1">
                        <a:effectLst/>
                        <a:latin typeface="Montserrat" panose="00000500000000000000" pitchFamily="2" charset="0"/>
                      </a:rPr>
                      <a:t>Thịt</a:t>
                    </a:r>
                    <a:r>
                      <a:rPr lang="en-US" sz="1000" b="0" i="0" dirty="0">
                        <a:effectLst/>
                        <a:latin typeface="Montserrat" panose="00000500000000000000" pitchFamily="2" charset="0"/>
                      </a:rPr>
                      <a:t> </a:t>
                    </a:r>
                    <a:r>
                      <a:rPr lang="en-US" sz="1000" b="0" i="0" dirty="0" err="1">
                        <a:effectLst/>
                        <a:latin typeface="Montserrat" panose="00000500000000000000" pitchFamily="2" charset="0"/>
                      </a:rPr>
                      <a:t>Dăm</a:t>
                    </a:r>
                    <a:r>
                      <a:rPr lang="en-US" sz="1000" b="0" i="0" dirty="0">
                        <a:effectLst/>
                        <a:latin typeface="Montserrat" panose="00000500000000000000" pitchFamily="2" charset="0"/>
                      </a:rPr>
                      <a:t> </a:t>
                    </a:r>
                    <a:r>
                      <a:rPr lang="en-US" sz="1000" b="0" i="0" dirty="0" err="1">
                        <a:effectLst/>
                        <a:latin typeface="Montserrat" panose="00000500000000000000" pitchFamily="2" charset="0"/>
                      </a:rPr>
                      <a:t>Bông</a:t>
                    </a:r>
                    <a:r>
                      <a:rPr lang="en-US" sz="1000" b="0" i="0" dirty="0">
                        <a:effectLst/>
                        <a:latin typeface="Montserrat" panose="00000500000000000000" pitchFamily="2" charset="0"/>
                      </a:rPr>
                      <a:t>, </a:t>
                    </a:r>
                    <a:r>
                      <a:rPr lang="en-US" sz="1000" b="0" i="0" dirty="0" err="1">
                        <a:effectLst/>
                        <a:latin typeface="Montserrat" panose="00000500000000000000" pitchFamily="2" charset="0"/>
                      </a:rPr>
                      <a:t>Xúc</a:t>
                    </a:r>
                    <a:r>
                      <a:rPr lang="en-US" sz="1000" b="0" i="0" dirty="0">
                        <a:effectLst/>
                        <a:latin typeface="Montserrat" panose="00000500000000000000" pitchFamily="2" charset="0"/>
                      </a:rPr>
                      <a:t> </a:t>
                    </a:r>
                    <a:r>
                      <a:rPr lang="en-US" sz="1000" b="0" i="0" dirty="0" err="1">
                        <a:effectLst/>
                        <a:latin typeface="Montserrat" panose="00000500000000000000" pitchFamily="2" charset="0"/>
                      </a:rPr>
                      <a:t>Xich</a:t>
                    </a:r>
                    <a:r>
                      <a:rPr lang="en-US" sz="1000" b="0" i="0" dirty="0">
                        <a:effectLst/>
                        <a:latin typeface="Montserrat" panose="00000500000000000000" pitchFamily="2" charset="0"/>
                      </a:rPr>
                      <a:t> Ý, </a:t>
                    </a:r>
                    <a:r>
                      <a:rPr lang="en-US" sz="1000" b="0" i="0" dirty="0" err="1">
                        <a:effectLst/>
                        <a:latin typeface="Montserrat" panose="00000500000000000000" pitchFamily="2" charset="0"/>
                      </a:rPr>
                      <a:t>Thịt</a:t>
                    </a:r>
                    <a:r>
                      <a:rPr lang="en-US" sz="1000" b="0" i="0" dirty="0">
                        <a:effectLst/>
                        <a:latin typeface="Montserrat" panose="00000500000000000000" pitchFamily="2" charset="0"/>
                      </a:rPr>
                      <a:t> </a:t>
                    </a:r>
                    <a:r>
                      <a:rPr lang="en-US" sz="1000" b="0" i="0" dirty="0" err="1">
                        <a:effectLst/>
                        <a:latin typeface="Montserrat" panose="00000500000000000000" pitchFamily="2" charset="0"/>
                      </a:rPr>
                      <a:t>Bò</a:t>
                    </a:r>
                    <a:r>
                      <a:rPr lang="en-US" sz="1000" b="0" i="0" dirty="0">
                        <a:effectLst/>
                        <a:latin typeface="Montserrat" panose="00000500000000000000" pitchFamily="2" charset="0"/>
                      </a:rPr>
                      <a:t> </a:t>
                    </a:r>
                    <a:r>
                      <a:rPr lang="en-US" sz="1000" b="0" i="0" dirty="0" err="1">
                        <a:effectLst/>
                        <a:latin typeface="Montserrat" panose="00000500000000000000" pitchFamily="2" charset="0"/>
                      </a:rPr>
                      <a:t>Viên</a:t>
                    </a:r>
                    <a:r>
                      <a:rPr lang="en-US" sz="1000" b="0" i="0" dirty="0">
                        <a:effectLst/>
                        <a:latin typeface="Montserrat" panose="00000500000000000000" pitchFamily="2" charset="0"/>
                      </a:rPr>
                      <a:t>, </a:t>
                    </a:r>
                    <a:r>
                      <a:rPr lang="en-US" sz="1000" b="0" i="0" dirty="0" err="1">
                        <a:effectLst/>
                        <a:latin typeface="Montserrat" panose="00000500000000000000" pitchFamily="2" charset="0"/>
                      </a:rPr>
                      <a:t>Ớt</a:t>
                    </a:r>
                    <a:r>
                      <a:rPr lang="en-US" sz="1000" b="0" i="0" dirty="0">
                        <a:effectLst/>
                        <a:latin typeface="Montserrat" panose="00000500000000000000" pitchFamily="2" charset="0"/>
                      </a:rPr>
                      <a:t> </a:t>
                    </a:r>
                    <a:r>
                      <a:rPr lang="en-US" sz="1000" b="0" i="0" dirty="0" err="1">
                        <a:effectLst/>
                        <a:latin typeface="Montserrat" panose="00000500000000000000" pitchFamily="2" charset="0"/>
                      </a:rPr>
                      <a:t>Chuông</a:t>
                    </a:r>
                    <a:r>
                      <a:rPr lang="en-US" sz="1000" b="0" i="0" dirty="0">
                        <a:effectLst/>
                        <a:latin typeface="Montserrat" panose="00000500000000000000" pitchFamily="2" charset="0"/>
                      </a:rPr>
                      <a:t> </a:t>
                    </a:r>
                    <a:r>
                      <a:rPr lang="en-US" sz="1000" b="0" i="0" dirty="0" err="1">
                        <a:effectLst/>
                        <a:latin typeface="Montserrat" panose="00000500000000000000" pitchFamily="2" charset="0"/>
                      </a:rPr>
                      <a:t>Xanh</a:t>
                    </a:r>
                    <a:r>
                      <a:rPr lang="en-US" sz="1000" b="0" i="0" dirty="0">
                        <a:effectLst/>
                        <a:latin typeface="Montserrat" panose="00000500000000000000" pitchFamily="2" charset="0"/>
                      </a:rPr>
                      <a:t>, </a:t>
                    </a:r>
                    <a:r>
                      <a:rPr lang="en-US" sz="1000" b="0" i="0" dirty="0" err="1">
                        <a:effectLst/>
                        <a:latin typeface="Montserrat" panose="00000500000000000000" pitchFamily="2" charset="0"/>
                      </a:rPr>
                      <a:t>Nấm</a:t>
                    </a:r>
                    <a:r>
                      <a:rPr lang="en-US" sz="1000" b="0" i="0" dirty="0">
                        <a:effectLst/>
                        <a:latin typeface="Montserrat" panose="00000500000000000000" pitchFamily="2" charset="0"/>
                      </a:rPr>
                      <a:t> </a:t>
                    </a:r>
                    <a:r>
                      <a:rPr lang="en-US" sz="1000" b="0" i="0" dirty="0" err="1">
                        <a:effectLst/>
                        <a:latin typeface="Montserrat" panose="00000500000000000000" pitchFamily="2" charset="0"/>
                      </a:rPr>
                      <a:t>Mỡ</a:t>
                    </a:r>
                    <a:r>
                      <a:rPr lang="en-US" sz="1000" b="0" i="0" dirty="0">
                        <a:effectLst/>
                        <a:latin typeface="Montserrat" panose="00000500000000000000" pitchFamily="2" charset="0"/>
                      </a:rPr>
                      <a:t>, </a:t>
                    </a:r>
                    <a:r>
                      <a:rPr lang="en-US" sz="1000" b="0" i="0" dirty="0" err="1">
                        <a:effectLst/>
                        <a:latin typeface="Montserrat" panose="00000500000000000000" pitchFamily="2" charset="0"/>
                      </a:rPr>
                      <a:t>Hành</a:t>
                    </a:r>
                    <a:r>
                      <a:rPr lang="en-US" sz="1000" b="0" i="0" dirty="0">
                        <a:effectLst/>
                        <a:latin typeface="Montserrat" panose="00000500000000000000" pitchFamily="2" charset="0"/>
                      </a:rPr>
                      <a:t> </a:t>
                    </a:r>
                    <a:r>
                      <a:rPr lang="en-US" sz="1000" b="0" i="0" dirty="0" err="1">
                        <a:effectLst/>
                        <a:latin typeface="Montserrat" panose="00000500000000000000" pitchFamily="2" charset="0"/>
                      </a:rPr>
                      <a:t>Tây</a:t>
                    </a:r>
                    <a:r>
                      <a:rPr lang="en-US" sz="1000" b="0" i="0" dirty="0">
                        <a:effectLst/>
                        <a:latin typeface="Montserrat" panose="00000500000000000000" pitchFamily="2" charset="0"/>
                      </a:rPr>
                      <a:t>, Ô-</a:t>
                    </a:r>
                    <a:r>
                      <a:rPr lang="en-US" sz="1000" b="0" i="0" dirty="0" err="1">
                        <a:effectLst/>
                        <a:latin typeface="Montserrat" panose="00000500000000000000" pitchFamily="2" charset="0"/>
                      </a:rPr>
                      <a:t>liu</a:t>
                    </a:r>
                    <a:endParaRPr lang="en-US" sz="1000" dirty="0">
                      <a:latin typeface="Montserrat" panose="00000500000000000000" pitchFamily="2" charset="0"/>
                    </a:endParaRPr>
                  </a:p>
                </p:txBody>
              </p:sp>
              <p:sp>
                <p:nvSpPr>
                  <p:cNvPr id="74" name="Hộp Văn bản 73">
                    <a:extLst>
                      <a:ext uri="{FF2B5EF4-FFF2-40B4-BE49-F238E27FC236}">
                        <a16:creationId xmlns:a16="http://schemas.microsoft.com/office/drawing/2014/main" id="{229D42BB-A9AD-44CF-B470-DE4D310B830C}"/>
                      </a:ext>
                    </a:extLst>
                  </p:cNvPr>
                  <p:cNvSpPr txBox="1"/>
                  <p:nvPr/>
                </p:nvSpPr>
                <p:spPr>
                  <a:xfrm>
                    <a:off x="8967873" y="5716899"/>
                    <a:ext cx="127534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200" b="1" dirty="0" err="1">
                        <a:solidFill>
                          <a:srgbClr val="A80000"/>
                        </a:solidFill>
                        <a:latin typeface="Montserrat" panose="020B0604020202020204" pitchFamily="2" charset="0"/>
                      </a:rPr>
                      <a:t>Thêm</a:t>
                    </a:r>
                    <a:r>
                      <a:rPr lang="en-US" sz="1200" b="1" dirty="0">
                        <a:solidFill>
                          <a:srgbClr val="A80000"/>
                        </a:solidFill>
                        <a:latin typeface="Montserrat" panose="020B0604020202020204" pitchFamily="2" charset="0"/>
                      </a:rPr>
                      <a:t> </a:t>
                    </a:r>
                    <a:r>
                      <a:rPr lang="en-US" sz="1200" b="1" dirty="0" err="1">
                        <a:solidFill>
                          <a:srgbClr val="A80000"/>
                        </a:solidFill>
                        <a:latin typeface="Montserrat" panose="020B0604020202020204" pitchFamily="2" charset="0"/>
                      </a:rPr>
                      <a:t>vào</a:t>
                    </a:r>
                    <a:r>
                      <a:rPr lang="en-US" sz="1200" b="1" dirty="0">
                        <a:solidFill>
                          <a:srgbClr val="A80000"/>
                        </a:solidFill>
                        <a:latin typeface="Montserrat" panose="020B0604020202020204" pitchFamily="2" charset="0"/>
                      </a:rPr>
                      <a:t> </a:t>
                    </a:r>
                    <a:r>
                      <a:rPr lang="en-US" sz="1200" b="1" dirty="0" err="1">
                        <a:solidFill>
                          <a:srgbClr val="A80000"/>
                        </a:solidFill>
                        <a:latin typeface="Montserrat" panose="020B0604020202020204" pitchFamily="2" charset="0"/>
                      </a:rPr>
                      <a:t>giỏ</a:t>
                    </a:r>
                    <a:endParaRPr lang="en-US" sz="1200" b="1" dirty="0">
                      <a:solidFill>
                        <a:srgbClr val="A80000"/>
                      </a:solidFill>
                      <a:latin typeface="Montserrat" panose="020B0604020202020204" pitchFamily="2" charset="0"/>
                    </a:endParaRPr>
                  </a:p>
                </p:txBody>
              </p:sp>
              <p:sp>
                <p:nvSpPr>
                  <p:cNvPr id="75" name="Hộp Văn bản 74">
                    <a:extLst>
                      <a:ext uri="{FF2B5EF4-FFF2-40B4-BE49-F238E27FC236}">
                        <a16:creationId xmlns:a16="http://schemas.microsoft.com/office/drawing/2014/main" id="{397936F0-DDE8-48DE-8F20-EB0D9A6C9F24}"/>
                      </a:ext>
                    </a:extLst>
                  </p:cNvPr>
                  <p:cNvSpPr txBox="1"/>
                  <p:nvPr/>
                </p:nvSpPr>
                <p:spPr>
                  <a:xfrm>
                    <a:off x="5827625" y="1689990"/>
                    <a:ext cx="4307570" cy="126143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>
                      <a:lnSpc>
                        <a:spcPct val="150000"/>
                      </a:lnSpc>
                    </a:pPr>
                    <a:r>
                      <a:rPr lang="en-US" sz="1400" b="1" u="sng" dirty="0">
                        <a:latin typeface="Montserrat" panose="020B0604020202020204" pitchFamily="2" charset="0"/>
                      </a:rPr>
                      <a:t>Size: </a:t>
                    </a:r>
                  </a:p>
                  <a:p>
                    <a:pPr>
                      <a:lnSpc>
                        <a:spcPct val="150000"/>
                      </a:lnSpc>
                    </a:pPr>
                    <a:r>
                      <a:rPr lang="en-US" sz="1400" dirty="0">
                        <a:latin typeface="Montserrat" panose="020B0604020202020204" pitchFamily="2" charset="0"/>
                      </a:rPr>
                      <a:t>	</a:t>
                    </a:r>
                    <a:r>
                      <a:rPr lang="en-US" sz="1200" dirty="0">
                        <a:latin typeface="Montserrat" panose="020B0604020202020204" pitchFamily="2" charset="0"/>
                      </a:rPr>
                      <a:t>S		= 99 000 đ</a:t>
                    </a:r>
                  </a:p>
                  <a:p>
                    <a:pPr>
                      <a:lnSpc>
                        <a:spcPct val="150000"/>
                      </a:lnSpc>
                    </a:pPr>
                    <a:r>
                      <a:rPr lang="en-US" sz="1200" dirty="0">
                        <a:latin typeface="Montserrat" panose="020B0604020202020204" pitchFamily="2" charset="0"/>
                      </a:rPr>
                      <a:t>	M		= 119 000 đ</a:t>
                    </a:r>
                  </a:p>
                  <a:p>
                    <a:pPr>
                      <a:lnSpc>
                        <a:spcPct val="150000"/>
                      </a:lnSpc>
                    </a:pPr>
                    <a:r>
                      <a:rPr lang="en-US" sz="1200" dirty="0">
                        <a:latin typeface="Montserrat" panose="020B0604020202020204" pitchFamily="2" charset="0"/>
                      </a:rPr>
                      <a:t>	L		= 139 000 đ</a:t>
                    </a:r>
                  </a:p>
                </p:txBody>
              </p:sp>
              <p:sp>
                <p:nvSpPr>
                  <p:cNvPr id="76" name="Hộp Văn bản 75">
                    <a:extLst>
                      <a:ext uri="{FF2B5EF4-FFF2-40B4-BE49-F238E27FC236}">
                        <a16:creationId xmlns:a16="http://schemas.microsoft.com/office/drawing/2014/main" id="{BD715BF8-C4B5-447F-AD65-126471A4AC76}"/>
                      </a:ext>
                    </a:extLst>
                  </p:cNvPr>
                  <p:cNvSpPr txBox="1"/>
                  <p:nvPr/>
                </p:nvSpPr>
                <p:spPr>
                  <a:xfrm>
                    <a:off x="5825754" y="2974790"/>
                    <a:ext cx="4307570" cy="98443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>
                      <a:lnSpc>
                        <a:spcPct val="150000"/>
                      </a:lnSpc>
                    </a:pPr>
                    <a:r>
                      <a:rPr lang="en-US" sz="1400" b="1" u="sng" dirty="0" err="1">
                        <a:latin typeface="Montserrat" panose="020B0604020202020204" pitchFamily="2" charset="0"/>
                      </a:rPr>
                      <a:t>Loại</a:t>
                    </a:r>
                    <a:r>
                      <a:rPr lang="en-US" sz="1400" b="1" u="sng" dirty="0">
                        <a:latin typeface="Montserrat" panose="020B0604020202020204" pitchFamily="2" charset="0"/>
                      </a:rPr>
                      <a:t> </a:t>
                    </a:r>
                    <a:r>
                      <a:rPr lang="en-US" sz="1400" b="1" u="sng" dirty="0" err="1">
                        <a:latin typeface="Montserrat" panose="020B0604020202020204" pitchFamily="2" charset="0"/>
                      </a:rPr>
                      <a:t>đế</a:t>
                    </a:r>
                    <a:r>
                      <a:rPr lang="en-US" sz="1400" b="1" u="sng" dirty="0">
                        <a:latin typeface="Montserrat" panose="020B0604020202020204" pitchFamily="2" charset="0"/>
                      </a:rPr>
                      <a:t>:</a:t>
                    </a:r>
                    <a:endParaRPr lang="en-US" sz="1400" b="1" dirty="0">
                      <a:latin typeface="Montserrat" panose="020B0604020202020204" pitchFamily="2" charset="0"/>
                    </a:endParaRPr>
                  </a:p>
                  <a:p>
                    <a:pPr>
                      <a:lnSpc>
                        <a:spcPct val="150000"/>
                      </a:lnSpc>
                    </a:pPr>
                    <a:r>
                      <a:rPr lang="en-US" sz="1400" b="1" dirty="0">
                        <a:latin typeface="Montserrat" panose="020B0604020202020204" pitchFamily="2" charset="0"/>
                      </a:rPr>
                      <a:t>	</a:t>
                    </a:r>
                    <a:r>
                      <a:rPr lang="en-US" sz="1200" dirty="0" err="1">
                        <a:latin typeface="Montserrat" panose="020B0604020202020204" pitchFamily="2" charset="0"/>
                      </a:rPr>
                      <a:t>Giòn</a:t>
                    </a:r>
                    <a:r>
                      <a:rPr lang="en-US" sz="1200" dirty="0">
                        <a:latin typeface="Montserrat" panose="020B0604020202020204" pitchFamily="2" charset="0"/>
                      </a:rPr>
                      <a:t> </a:t>
                    </a:r>
                  </a:p>
                  <a:p>
                    <a:pPr>
                      <a:lnSpc>
                        <a:spcPct val="150000"/>
                      </a:lnSpc>
                    </a:pPr>
                    <a:r>
                      <a:rPr lang="en-US" sz="1200" dirty="0">
                        <a:latin typeface="Montserrat" panose="020B0604020202020204" pitchFamily="2" charset="0"/>
                      </a:rPr>
                      <a:t>	</a:t>
                    </a:r>
                    <a:r>
                      <a:rPr lang="en-US" sz="1200" dirty="0" err="1">
                        <a:latin typeface="Montserrat" panose="020B0604020202020204" pitchFamily="2" charset="0"/>
                      </a:rPr>
                      <a:t>Mềm</a:t>
                    </a:r>
                    <a:r>
                      <a:rPr lang="en-US" sz="1200" dirty="0">
                        <a:latin typeface="Montserrat" panose="020B0604020202020204" pitchFamily="2" charset="0"/>
                      </a:rPr>
                      <a:t> </a:t>
                    </a:r>
                    <a:r>
                      <a:rPr lang="en-US" sz="1200" dirty="0" err="1">
                        <a:latin typeface="Montserrat" panose="020B0604020202020204" pitchFamily="2" charset="0"/>
                      </a:rPr>
                      <a:t>xốp</a:t>
                    </a:r>
                    <a:r>
                      <a:rPr lang="en-US" sz="1200" dirty="0">
                        <a:latin typeface="Montserrat" panose="020B0604020202020204" pitchFamily="2" charset="0"/>
                      </a:rPr>
                      <a:t> </a:t>
                    </a:r>
                    <a:r>
                      <a:rPr lang="en-US" sz="1200" dirty="0" err="1">
                        <a:latin typeface="Montserrat" panose="020B0604020202020204" pitchFamily="2" charset="0"/>
                      </a:rPr>
                      <a:t>truyền</a:t>
                    </a:r>
                    <a:r>
                      <a:rPr lang="en-US" sz="1200" dirty="0">
                        <a:latin typeface="Montserrat" panose="020B0604020202020204" pitchFamily="2" charset="0"/>
                      </a:rPr>
                      <a:t> </a:t>
                    </a:r>
                    <a:r>
                      <a:rPr lang="en-US" sz="1200" dirty="0" err="1">
                        <a:latin typeface="Montserrat" panose="020B0604020202020204" pitchFamily="2" charset="0"/>
                      </a:rPr>
                      <a:t>thống</a:t>
                    </a:r>
                    <a:endParaRPr lang="en-US" sz="1200" dirty="0">
                      <a:latin typeface="Montserrat" panose="020B0604020202020204" pitchFamily="2" charset="0"/>
                    </a:endParaRPr>
                  </a:p>
                </p:txBody>
              </p:sp>
              <p:sp>
                <p:nvSpPr>
                  <p:cNvPr id="77" name="Hộp Văn bản 76">
                    <a:extLst>
                      <a:ext uri="{FF2B5EF4-FFF2-40B4-BE49-F238E27FC236}">
                        <a16:creationId xmlns:a16="http://schemas.microsoft.com/office/drawing/2014/main" id="{60CF001F-0BA8-4821-975A-FCE78C8576AE}"/>
                      </a:ext>
                    </a:extLst>
                  </p:cNvPr>
                  <p:cNvSpPr txBox="1"/>
                  <p:nvPr/>
                </p:nvSpPr>
                <p:spPr>
                  <a:xfrm>
                    <a:off x="5825754" y="4043314"/>
                    <a:ext cx="4303888" cy="126143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>
                      <a:lnSpc>
                        <a:spcPct val="150000"/>
                      </a:lnSpc>
                    </a:pPr>
                    <a:r>
                      <a:rPr lang="en-US" sz="1400" b="1" u="sng" dirty="0">
                        <a:latin typeface="Montserrat" panose="020B0604020202020204" pitchFamily="2" charset="0"/>
                      </a:rPr>
                      <a:t>Topping:</a:t>
                    </a:r>
                    <a:r>
                      <a:rPr lang="en-US" sz="1400" b="1" dirty="0">
                        <a:latin typeface="Montserrat" panose="020B0604020202020204" pitchFamily="2" charset="0"/>
                      </a:rPr>
                      <a:t> </a:t>
                    </a:r>
                  </a:p>
                  <a:p>
                    <a:pPr>
                      <a:lnSpc>
                        <a:spcPct val="150000"/>
                      </a:lnSpc>
                    </a:pPr>
                    <a:r>
                      <a:rPr lang="en-US" sz="1400" b="1" dirty="0">
                        <a:latin typeface="Montserrat" panose="020B0604020202020204" pitchFamily="2" charset="0"/>
                      </a:rPr>
                      <a:t>	</a:t>
                    </a:r>
                    <a:r>
                      <a:rPr lang="en-US" sz="1200" dirty="0" err="1">
                        <a:latin typeface="Montserrat" panose="020B0604020202020204" pitchFamily="2" charset="0"/>
                      </a:rPr>
                      <a:t>Phô</a:t>
                    </a:r>
                    <a:r>
                      <a:rPr lang="en-US" sz="1200" dirty="0">
                        <a:latin typeface="Montserrat" panose="020B0604020202020204" pitchFamily="2" charset="0"/>
                      </a:rPr>
                      <a:t> </a:t>
                    </a:r>
                    <a:r>
                      <a:rPr lang="en-US" sz="1200" dirty="0" err="1">
                        <a:latin typeface="Montserrat" panose="020B0604020202020204" pitchFamily="2" charset="0"/>
                      </a:rPr>
                      <a:t>mai</a:t>
                    </a:r>
                    <a:r>
                      <a:rPr lang="en-US" sz="1200" dirty="0">
                        <a:latin typeface="Montserrat" panose="020B0604020202020204" pitchFamily="2" charset="0"/>
                      </a:rPr>
                      <a:t> </a:t>
                    </a:r>
                    <a:r>
                      <a:rPr lang="en-US" sz="1200" dirty="0" err="1">
                        <a:latin typeface="Montserrat" panose="020B0604020202020204" pitchFamily="2" charset="0"/>
                      </a:rPr>
                      <a:t>phủ</a:t>
                    </a:r>
                    <a:r>
                      <a:rPr lang="en-US" sz="1200" dirty="0">
                        <a:latin typeface="Montserrat" panose="020B0604020202020204" pitchFamily="2" charset="0"/>
                      </a:rPr>
                      <a:t>	= 10 000 đ </a:t>
                    </a:r>
                  </a:p>
                  <a:p>
                    <a:pPr>
                      <a:lnSpc>
                        <a:spcPct val="150000"/>
                      </a:lnSpc>
                    </a:pPr>
                    <a:r>
                      <a:rPr lang="en-US" sz="1200" dirty="0">
                        <a:latin typeface="Montserrat" panose="020B0604020202020204" pitchFamily="2" charset="0"/>
                      </a:rPr>
                      <a:t>	</a:t>
                    </a:r>
                    <a:r>
                      <a:rPr lang="en-US" sz="1200" dirty="0" err="1">
                        <a:latin typeface="Montserrat" panose="020B0604020202020204" pitchFamily="2" charset="0"/>
                      </a:rPr>
                      <a:t>Phô</a:t>
                    </a:r>
                    <a:r>
                      <a:rPr lang="en-US" sz="1200" dirty="0">
                        <a:latin typeface="Montserrat" panose="020B0604020202020204" pitchFamily="2" charset="0"/>
                      </a:rPr>
                      <a:t> </a:t>
                    </a:r>
                    <a:r>
                      <a:rPr lang="en-US" sz="1200" dirty="0" err="1">
                        <a:latin typeface="Montserrat" panose="020B0604020202020204" pitchFamily="2" charset="0"/>
                      </a:rPr>
                      <a:t>mai</a:t>
                    </a:r>
                    <a:r>
                      <a:rPr lang="en-US" sz="1200" dirty="0">
                        <a:latin typeface="Montserrat" panose="020B0604020202020204" pitchFamily="2" charset="0"/>
                      </a:rPr>
                      <a:t> </a:t>
                    </a:r>
                    <a:r>
                      <a:rPr lang="en-US" sz="1200" dirty="0" err="1">
                        <a:latin typeface="Montserrat" panose="020B0604020202020204" pitchFamily="2" charset="0"/>
                      </a:rPr>
                      <a:t>viền</a:t>
                    </a:r>
                    <a:r>
                      <a:rPr lang="en-US" sz="1200" dirty="0">
                        <a:latin typeface="Montserrat" panose="020B0604020202020204" pitchFamily="2" charset="0"/>
                      </a:rPr>
                      <a:t> 	= 10 000 đ</a:t>
                    </a:r>
                  </a:p>
                  <a:p>
                    <a:pPr>
                      <a:lnSpc>
                        <a:spcPct val="150000"/>
                      </a:lnSpc>
                    </a:pPr>
                    <a:r>
                      <a:rPr lang="en-US" sz="1200" dirty="0">
                        <a:latin typeface="Montserrat" panose="020B0604020202020204" pitchFamily="2" charset="0"/>
                      </a:rPr>
                      <a:t>	Double </a:t>
                    </a:r>
                    <a:r>
                      <a:rPr lang="en-US" sz="1200" dirty="0" err="1">
                        <a:latin typeface="Montserrat" panose="020B0604020202020204" pitchFamily="2" charset="0"/>
                      </a:rPr>
                      <a:t>sốt</a:t>
                    </a:r>
                    <a:r>
                      <a:rPr lang="en-US" sz="1200" dirty="0">
                        <a:latin typeface="Montserrat" panose="020B0604020202020204" pitchFamily="2" charset="0"/>
                      </a:rPr>
                      <a:t>		= 10 000 đ</a:t>
                    </a:r>
                  </a:p>
                </p:txBody>
              </p:sp>
              <p:sp>
                <p:nvSpPr>
                  <p:cNvPr id="14" name="Hình chữ nhật 13">
                    <a:extLst>
                      <a:ext uri="{FF2B5EF4-FFF2-40B4-BE49-F238E27FC236}">
                        <a16:creationId xmlns:a16="http://schemas.microsoft.com/office/drawing/2014/main" id="{50E3F3AD-39A8-490A-862D-17B4BCB894C8}"/>
                      </a:ext>
                    </a:extLst>
                  </p:cNvPr>
                  <p:cNvSpPr/>
                  <p:nvPr/>
                </p:nvSpPr>
                <p:spPr>
                  <a:xfrm>
                    <a:off x="6280007" y="5707374"/>
                    <a:ext cx="499950" cy="282699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400" b="1" dirty="0">
                        <a:solidFill>
                          <a:schemeClr val="tx1"/>
                        </a:solidFill>
                        <a:latin typeface="Montserrat" panose="00000500000000000000" pitchFamily="2" charset="0"/>
                      </a:rPr>
                      <a:t>1</a:t>
                    </a:r>
                  </a:p>
                </p:txBody>
              </p:sp>
              <p:sp>
                <p:nvSpPr>
                  <p:cNvPr id="79" name="Hộp Văn bản 78">
                    <a:extLst>
                      <a:ext uri="{FF2B5EF4-FFF2-40B4-BE49-F238E27FC236}">
                        <a16:creationId xmlns:a16="http://schemas.microsoft.com/office/drawing/2014/main" id="{A4934FEC-B8B5-428E-9B38-84BB937340FE}"/>
                      </a:ext>
                    </a:extLst>
                  </p:cNvPr>
                  <p:cNvSpPr txBox="1"/>
                  <p:nvPr/>
                </p:nvSpPr>
                <p:spPr>
                  <a:xfrm>
                    <a:off x="6792996" y="5601860"/>
                    <a:ext cx="306605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800" dirty="0">
                        <a:latin typeface="Montserrat" panose="020B0604020202020204" pitchFamily="2" charset="0"/>
                      </a:rPr>
                      <a:t>+</a:t>
                    </a:r>
                  </a:p>
                </p:txBody>
              </p:sp>
              <p:sp>
                <p:nvSpPr>
                  <p:cNvPr id="80" name="Hộp Văn bản 79">
                    <a:extLst>
                      <a:ext uri="{FF2B5EF4-FFF2-40B4-BE49-F238E27FC236}">
                        <a16:creationId xmlns:a16="http://schemas.microsoft.com/office/drawing/2014/main" id="{D6E97EF9-5B8D-425C-8F96-73E9DEB2B360}"/>
                      </a:ext>
                    </a:extLst>
                  </p:cNvPr>
                  <p:cNvSpPr txBox="1"/>
                  <p:nvPr/>
                </p:nvSpPr>
                <p:spPr>
                  <a:xfrm>
                    <a:off x="5923836" y="5567179"/>
                    <a:ext cx="306605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800" dirty="0">
                        <a:latin typeface="Montserrat" panose="020B0604020202020204" pitchFamily="2" charset="0"/>
                      </a:rPr>
                      <a:t>-</a:t>
                    </a:r>
                  </a:p>
                </p:txBody>
              </p:sp>
              <p:sp>
                <p:nvSpPr>
                  <p:cNvPr id="81" name="Hình chữ nhật 80">
                    <a:extLst>
                      <a:ext uri="{FF2B5EF4-FFF2-40B4-BE49-F238E27FC236}">
                        <a16:creationId xmlns:a16="http://schemas.microsoft.com/office/drawing/2014/main" id="{64E5203A-E102-4035-95FD-B82BCA1F4389}"/>
                      </a:ext>
                    </a:extLst>
                  </p:cNvPr>
                  <p:cNvSpPr/>
                  <p:nvPr/>
                </p:nvSpPr>
                <p:spPr>
                  <a:xfrm>
                    <a:off x="7633464" y="5709155"/>
                    <a:ext cx="1335017" cy="282699"/>
                  </a:xfrm>
                  <a:prstGeom prst="rect">
                    <a:avLst/>
                  </a:prstGeom>
                  <a:solidFill>
                    <a:srgbClr val="A8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400" b="1" dirty="0">
                        <a:solidFill>
                          <a:schemeClr val="bg1"/>
                        </a:solidFill>
                        <a:latin typeface="Montserrat" panose="00000500000000000000" pitchFamily="2" charset="0"/>
                      </a:rPr>
                      <a:t>100 000 đ</a:t>
                    </a:r>
                  </a:p>
                </p:txBody>
              </p:sp>
            </p:grpSp>
            <p:sp>
              <p:nvSpPr>
                <p:cNvPr id="21" name="Tam giác Vuông 20">
                  <a:extLst>
                    <a:ext uri="{FF2B5EF4-FFF2-40B4-BE49-F238E27FC236}">
                      <a16:creationId xmlns:a16="http://schemas.microsoft.com/office/drawing/2014/main" id="{5545D794-5EAE-4FAD-94DD-3ABCE33F0603}"/>
                    </a:ext>
                  </a:extLst>
                </p:cNvPr>
                <p:cNvSpPr/>
                <p:nvPr/>
              </p:nvSpPr>
              <p:spPr>
                <a:xfrm rot="10800000">
                  <a:off x="9729945" y="576012"/>
                  <a:ext cx="548640" cy="548640"/>
                </a:xfrm>
                <a:prstGeom prst="rtTriangle">
                  <a:avLst/>
                </a:prstGeom>
                <a:solidFill>
                  <a:srgbClr val="A8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b="1" dirty="0">
                      <a:latin typeface="Montserrat" panose="00000500000000000000" pitchFamily="2" charset="0"/>
                    </a:rPr>
                    <a:t>x</a:t>
                  </a:r>
                </a:p>
              </p:txBody>
            </p:sp>
          </p:grpSp>
          <p:cxnSp>
            <p:nvCxnSpPr>
              <p:cNvPr id="37" name="Đường nối Thẳng 36">
                <a:extLst>
                  <a:ext uri="{FF2B5EF4-FFF2-40B4-BE49-F238E27FC236}">
                    <a16:creationId xmlns:a16="http://schemas.microsoft.com/office/drawing/2014/main" id="{DD4A7474-79A6-43EC-A14D-795F56F55B2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37754" y="2989943"/>
                <a:ext cx="4356731" cy="0"/>
              </a:xfrm>
              <a:prstGeom prst="line">
                <a:avLst/>
              </a:prstGeom>
              <a:ln>
                <a:solidFill>
                  <a:srgbClr val="A8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Đường nối Thẳng 113">
                <a:extLst>
                  <a:ext uri="{FF2B5EF4-FFF2-40B4-BE49-F238E27FC236}">
                    <a16:creationId xmlns:a16="http://schemas.microsoft.com/office/drawing/2014/main" id="{CF0B20DE-BB0B-4C5D-BDF1-EC8CF6D98BD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23583" y="4056741"/>
                <a:ext cx="4356731" cy="0"/>
              </a:xfrm>
              <a:prstGeom prst="line">
                <a:avLst/>
              </a:prstGeom>
              <a:ln>
                <a:solidFill>
                  <a:srgbClr val="A8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Đường nối Thẳng 114">
                <a:extLst>
                  <a:ext uri="{FF2B5EF4-FFF2-40B4-BE49-F238E27FC236}">
                    <a16:creationId xmlns:a16="http://schemas.microsoft.com/office/drawing/2014/main" id="{05BE79F7-64EF-4A5D-8356-4204963A48F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23583" y="1719940"/>
                <a:ext cx="4356731" cy="0"/>
              </a:xfrm>
              <a:prstGeom prst="line">
                <a:avLst/>
              </a:prstGeom>
              <a:ln>
                <a:solidFill>
                  <a:srgbClr val="A8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Đường nối Thẳng 115">
                <a:extLst>
                  <a:ext uri="{FF2B5EF4-FFF2-40B4-BE49-F238E27FC236}">
                    <a16:creationId xmlns:a16="http://schemas.microsoft.com/office/drawing/2014/main" id="{6B782964-58A5-4E49-8422-E8F8FB168A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23583" y="5338414"/>
                <a:ext cx="4356731" cy="0"/>
              </a:xfrm>
              <a:prstGeom prst="line">
                <a:avLst/>
              </a:prstGeom>
              <a:ln>
                <a:solidFill>
                  <a:srgbClr val="A8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49" name="Đồ họa 48" descr="Stop outline">
              <a:extLst>
                <a:ext uri="{FF2B5EF4-FFF2-40B4-BE49-F238E27FC236}">
                  <a16:creationId xmlns:a16="http://schemas.microsoft.com/office/drawing/2014/main" id="{7F1C9D9A-53B6-4161-805C-B69FEA3E1E49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5709891" y="2143206"/>
              <a:ext cx="182880" cy="182880"/>
            </a:xfrm>
            <a:prstGeom prst="rect">
              <a:avLst/>
            </a:prstGeom>
          </p:spPr>
        </p:pic>
        <p:pic>
          <p:nvPicPr>
            <p:cNvPr id="163" name="Đồ họa 162" descr="Stop outline">
              <a:extLst>
                <a:ext uri="{FF2B5EF4-FFF2-40B4-BE49-F238E27FC236}">
                  <a16:creationId xmlns:a16="http://schemas.microsoft.com/office/drawing/2014/main" id="{22B02F6F-F904-405A-AEB7-A53B749BC705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5709891" y="2432131"/>
              <a:ext cx="182880" cy="182880"/>
            </a:xfrm>
            <a:prstGeom prst="rect">
              <a:avLst/>
            </a:prstGeom>
          </p:spPr>
        </p:pic>
        <p:pic>
          <p:nvPicPr>
            <p:cNvPr id="164" name="Đồ họa 163" descr="Stop outline">
              <a:extLst>
                <a:ext uri="{FF2B5EF4-FFF2-40B4-BE49-F238E27FC236}">
                  <a16:creationId xmlns:a16="http://schemas.microsoft.com/office/drawing/2014/main" id="{9200847E-4EDE-4FAB-9519-B9473B7DFE82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5709891" y="2709531"/>
              <a:ext cx="182880" cy="182880"/>
            </a:xfrm>
            <a:prstGeom prst="rect">
              <a:avLst/>
            </a:prstGeom>
          </p:spPr>
        </p:pic>
        <p:pic>
          <p:nvPicPr>
            <p:cNvPr id="165" name="Đồ họa 164" descr="Stop outline">
              <a:extLst>
                <a:ext uri="{FF2B5EF4-FFF2-40B4-BE49-F238E27FC236}">
                  <a16:creationId xmlns:a16="http://schemas.microsoft.com/office/drawing/2014/main" id="{33D48E6B-41AE-4E30-9CEB-33B17DD5B540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5709891" y="3429114"/>
              <a:ext cx="182880" cy="182880"/>
            </a:xfrm>
            <a:prstGeom prst="rect">
              <a:avLst/>
            </a:prstGeom>
          </p:spPr>
        </p:pic>
        <p:pic>
          <p:nvPicPr>
            <p:cNvPr id="166" name="Đồ họa 165" descr="Stop outline">
              <a:extLst>
                <a:ext uri="{FF2B5EF4-FFF2-40B4-BE49-F238E27FC236}">
                  <a16:creationId xmlns:a16="http://schemas.microsoft.com/office/drawing/2014/main" id="{A30A0C08-7D86-44B2-AA1D-A47F209FD4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5708326" y="3712564"/>
              <a:ext cx="182880" cy="182880"/>
            </a:xfrm>
            <a:prstGeom prst="rect">
              <a:avLst/>
            </a:prstGeom>
          </p:spPr>
        </p:pic>
        <p:pic>
          <p:nvPicPr>
            <p:cNvPr id="168" name="Đồ họa 167" descr="Stop outline">
              <a:extLst>
                <a:ext uri="{FF2B5EF4-FFF2-40B4-BE49-F238E27FC236}">
                  <a16:creationId xmlns:a16="http://schemas.microsoft.com/office/drawing/2014/main" id="{ABFAD324-9FA1-42B3-AE5D-50BB294527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5710827" y="4497308"/>
              <a:ext cx="182880" cy="182880"/>
            </a:xfrm>
            <a:prstGeom prst="rect">
              <a:avLst/>
            </a:prstGeom>
          </p:spPr>
        </p:pic>
        <p:pic>
          <p:nvPicPr>
            <p:cNvPr id="169" name="Đồ họa 168" descr="Stop outline">
              <a:extLst>
                <a:ext uri="{FF2B5EF4-FFF2-40B4-BE49-F238E27FC236}">
                  <a16:creationId xmlns:a16="http://schemas.microsoft.com/office/drawing/2014/main" id="{03202BB3-ABE3-474C-B43A-62D1F2D2FE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5710827" y="4786233"/>
              <a:ext cx="182880" cy="182880"/>
            </a:xfrm>
            <a:prstGeom prst="rect">
              <a:avLst/>
            </a:prstGeom>
          </p:spPr>
        </p:pic>
        <p:pic>
          <p:nvPicPr>
            <p:cNvPr id="170" name="Đồ họa 169" descr="Stop outline">
              <a:extLst>
                <a:ext uri="{FF2B5EF4-FFF2-40B4-BE49-F238E27FC236}">
                  <a16:creationId xmlns:a16="http://schemas.microsoft.com/office/drawing/2014/main" id="{71AF0763-69C2-48C4-99A9-58EEDC79D7A6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5710827" y="5063633"/>
              <a:ext cx="182880" cy="1828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269869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Hình ảnh 3" descr="Ảnh có chứa bằng gỗ, ngoài trời, tòa nhà, cửa&#10;&#10;Mô tả được tạo tự động">
            <a:extLst>
              <a:ext uri="{FF2B5EF4-FFF2-40B4-BE49-F238E27FC236}">
                <a16:creationId xmlns:a16="http://schemas.microsoft.com/office/drawing/2014/main" id="{E393D614-6ABE-4B60-A108-1E14E379D30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</p:pic>
      <p:sp>
        <p:nvSpPr>
          <p:cNvPr id="11" name="Hình chữ nhật 10">
            <a:extLst>
              <a:ext uri="{FF2B5EF4-FFF2-40B4-BE49-F238E27FC236}">
                <a16:creationId xmlns:a16="http://schemas.microsoft.com/office/drawing/2014/main" id="{53654064-FCD9-4F56-B587-617344AC9C2E}"/>
              </a:ext>
            </a:extLst>
          </p:cNvPr>
          <p:cNvSpPr/>
          <p:nvPr/>
        </p:nvSpPr>
        <p:spPr>
          <a:xfrm>
            <a:off x="7187003" y="2992"/>
            <a:ext cx="2723823" cy="822960"/>
          </a:xfrm>
          <a:prstGeom prst="rect">
            <a:avLst/>
          </a:prstGeom>
          <a:solidFill>
            <a:schemeClr val="tx1">
              <a:lumMod val="95000"/>
              <a:lumOff val="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" name="Nhóm 4">
            <a:extLst>
              <a:ext uri="{FF2B5EF4-FFF2-40B4-BE49-F238E27FC236}">
                <a16:creationId xmlns:a16="http://schemas.microsoft.com/office/drawing/2014/main" id="{BE762541-DBE1-409F-B708-3B2A7A8E6B2C}"/>
              </a:ext>
            </a:extLst>
          </p:cNvPr>
          <p:cNvGrpSpPr/>
          <p:nvPr/>
        </p:nvGrpSpPr>
        <p:grpSpPr>
          <a:xfrm>
            <a:off x="3048" y="0"/>
            <a:ext cx="12188952" cy="822960"/>
            <a:chOff x="0" y="0"/>
            <a:chExt cx="12188952" cy="1298448"/>
          </a:xfrm>
        </p:grpSpPr>
        <p:sp>
          <p:nvSpPr>
            <p:cNvPr id="6" name="Hình chữ nhật 5">
              <a:extLst>
                <a:ext uri="{FF2B5EF4-FFF2-40B4-BE49-F238E27FC236}">
                  <a16:creationId xmlns:a16="http://schemas.microsoft.com/office/drawing/2014/main" id="{BD38E618-35DD-4719-9512-0920ED62418D}"/>
                </a:ext>
              </a:extLst>
            </p:cNvPr>
            <p:cNvSpPr/>
            <p:nvPr/>
          </p:nvSpPr>
          <p:spPr>
            <a:xfrm>
              <a:off x="0" y="0"/>
              <a:ext cx="12188952" cy="1298448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Hộp Văn bản 6">
              <a:extLst>
                <a:ext uri="{FF2B5EF4-FFF2-40B4-BE49-F238E27FC236}">
                  <a16:creationId xmlns:a16="http://schemas.microsoft.com/office/drawing/2014/main" id="{B5996FCA-0596-485F-8612-372D3F92CF9B}"/>
                </a:ext>
              </a:extLst>
            </p:cNvPr>
            <p:cNvSpPr txBox="1"/>
            <p:nvPr/>
          </p:nvSpPr>
          <p:spPr>
            <a:xfrm>
              <a:off x="2726871" y="448381"/>
              <a:ext cx="2369785" cy="6312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bg1">
                      <a:lumMod val="95000"/>
                    </a:schemeClr>
                  </a:solidFill>
                  <a:latin typeface="Montserrat" panose="020B0604020202020204" pitchFamily="2" charset="0"/>
                </a:rPr>
                <a:t>TRANG CHỦ</a:t>
              </a:r>
            </a:p>
          </p:txBody>
        </p:sp>
        <p:sp>
          <p:nvSpPr>
            <p:cNvPr id="8" name="Hộp Văn bản 7">
              <a:extLst>
                <a:ext uri="{FF2B5EF4-FFF2-40B4-BE49-F238E27FC236}">
                  <a16:creationId xmlns:a16="http://schemas.microsoft.com/office/drawing/2014/main" id="{6144D8CD-18EB-4EFB-BE7A-7CB06BDD00A7}"/>
                </a:ext>
              </a:extLst>
            </p:cNvPr>
            <p:cNvSpPr txBox="1"/>
            <p:nvPr/>
          </p:nvSpPr>
          <p:spPr>
            <a:xfrm>
              <a:off x="7823507" y="447055"/>
              <a:ext cx="1890972" cy="6312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rgbClr val="F98607"/>
                  </a:solidFill>
                  <a:latin typeface="Montserrat" panose="020B0604020202020204" pitchFamily="2" charset="0"/>
                </a:rPr>
                <a:t>GIỎ HÀNG</a:t>
              </a:r>
            </a:p>
          </p:txBody>
        </p:sp>
        <p:sp>
          <p:nvSpPr>
            <p:cNvPr id="9" name="Hộp Văn bản 8">
              <a:extLst>
                <a:ext uri="{FF2B5EF4-FFF2-40B4-BE49-F238E27FC236}">
                  <a16:creationId xmlns:a16="http://schemas.microsoft.com/office/drawing/2014/main" id="{77F6AB73-2D9E-481B-942C-2AF889CD609C}"/>
                </a:ext>
              </a:extLst>
            </p:cNvPr>
            <p:cNvSpPr txBox="1"/>
            <p:nvPr/>
          </p:nvSpPr>
          <p:spPr>
            <a:xfrm>
              <a:off x="10088380" y="448381"/>
              <a:ext cx="1624645" cy="6312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bg1">
                      <a:lumMod val="95000"/>
                    </a:schemeClr>
                  </a:solidFill>
                  <a:latin typeface="Montserrat" panose="020B0604020202020204" pitchFamily="2" charset="0"/>
                </a:rPr>
                <a:t>LIÊN HỆ</a:t>
              </a:r>
            </a:p>
          </p:txBody>
        </p:sp>
        <p:sp>
          <p:nvSpPr>
            <p:cNvPr id="10" name="Hộp Văn bản 9">
              <a:extLst>
                <a:ext uri="{FF2B5EF4-FFF2-40B4-BE49-F238E27FC236}">
                  <a16:creationId xmlns:a16="http://schemas.microsoft.com/office/drawing/2014/main" id="{A06A8F9E-012E-456D-895D-A23D6B5F9903}"/>
                </a:ext>
              </a:extLst>
            </p:cNvPr>
            <p:cNvSpPr txBox="1"/>
            <p:nvPr/>
          </p:nvSpPr>
          <p:spPr>
            <a:xfrm>
              <a:off x="5261549" y="448381"/>
              <a:ext cx="1908508" cy="6312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bg1">
                      <a:lumMod val="95000"/>
                    </a:schemeClr>
                  </a:solidFill>
                  <a:latin typeface="Montserrat" panose="020B0604020202020204" pitchFamily="2" charset="0"/>
                </a:rPr>
                <a:t>THỰC ĐƠN</a:t>
              </a:r>
            </a:p>
          </p:txBody>
        </p:sp>
      </p:grpSp>
      <p:grpSp>
        <p:nvGrpSpPr>
          <p:cNvPr id="3" name="Nhóm 2">
            <a:extLst>
              <a:ext uri="{FF2B5EF4-FFF2-40B4-BE49-F238E27FC236}">
                <a16:creationId xmlns:a16="http://schemas.microsoft.com/office/drawing/2014/main" id="{45B2E875-8A79-49E4-93D8-0B156D1E7974}"/>
              </a:ext>
            </a:extLst>
          </p:cNvPr>
          <p:cNvGrpSpPr/>
          <p:nvPr/>
        </p:nvGrpSpPr>
        <p:grpSpPr>
          <a:xfrm>
            <a:off x="1386118" y="833826"/>
            <a:ext cx="9416716" cy="6024266"/>
            <a:chOff x="1386118" y="1302810"/>
            <a:chExt cx="9416716" cy="6024266"/>
          </a:xfrm>
        </p:grpSpPr>
        <p:sp>
          <p:nvSpPr>
            <p:cNvPr id="12" name="Hình chữ nhật 11">
              <a:extLst>
                <a:ext uri="{FF2B5EF4-FFF2-40B4-BE49-F238E27FC236}">
                  <a16:creationId xmlns:a16="http://schemas.microsoft.com/office/drawing/2014/main" id="{07EEEB49-0969-45D9-A7BA-6E22551ECF72}"/>
                </a:ext>
              </a:extLst>
            </p:cNvPr>
            <p:cNvSpPr/>
            <p:nvPr/>
          </p:nvSpPr>
          <p:spPr>
            <a:xfrm>
              <a:off x="1386118" y="1302810"/>
              <a:ext cx="9416716" cy="602426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3" name="Nhóm 22">
              <a:extLst>
                <a:ext uri="{FF2B5EF4-FFF2-40B4-BE49-F238E27FC236}">
                  <a16:creationId xmlns:a16="http://schemas.microsoft.com/office/drawing/2014/main" id="{DC1FE811-2780-419C-BCA1-09D455E7AB68}"/>
                </a:ext>
              </a:extLst>
            </p:cNvPr>
            <p:cNvGrpSpPr/>
            <p:nvPr/>
          </p:nvGrpSpPr>
          <p:grpSpPr>
            <a:xfrm>
              <a:off x="2235200" y="1801676"/>
              <a:ext cx="5702300" cy="1172367"/>
              <a:chOff x="2235200" y="1729106"/>
              <a:chExt cx="5702300" cy="1172367"/>
            </a:xfrm>
          </p:grpSpPr>
          <p:pic>
            <p:nvPicPr>
              <p:cNvPr id="13" name="Hình ảnh 12" descr="Ảnh có chứa bánh pizza, thực phẩm, bàn, món ăn&#10;&#10;Mô tả được tạo tự động">
                <a:extLst>
                  <a:ext uri="{FF2B5EF4-FFF2-40B4-BE49-F238E27FC236}">
                    <a16:creationId xmlns:a16="http://schemas.microsoft.com/office/drawing/2014/main" id="{1559A5E2-316A-4614-8262-F71B3DF88E8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35200" y="1734144"/>
                <a:ext cx="1750119" cy="1167329"/>
              </a:xfrm>
              <a:prstGeom prst="rect">
                <a:avLst/>
              </a:prstGeom>
            </p:spPr>
          </p:pic>
          <p:sp>
            <p:nvSpPr>
              <p:cNvPr id="14" name="Hộp Văn bản 13">
                <a:extLst>
                  <a:ext uri="{FF2B5EF4-FFF2-40B4-BE49-F238E27FC236}">
                    <a16:creationId xmlns:a16="http://schemas.microsoft.com/office/drawing/2014/main" id="{DAAEBA69-2158-4566-99AD-75367088EA33}"/>
                  </a:ext>
                </a:extLst>
              </p:cNvPr>
              <p:cNvSpPr txBox="1"/>
              <p:nvPr/>
            </p:nvSpPr>
            <p:spPr>
              <a:xfrm>
                <a:off x="4262739" y="1729106"/>
                <a:ext cx="3674761" cy="11691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200" b="1" dirty="0">
                    <a:latin typeface="Montserrat" panose="020B0604020202020204" pitchFamily="2" charset="0"/>
                  </a:rPr>
                  <a:t>Pizza </a:t>
                </a:r>
                <a:r>
                  <a:rPr lang="en-US" sz="1200" b="1" dirty="0" err="1">
                    <a:latin typeface="Montserrat" panose="020B0604020202020204" pitchFamily="2" charset="0"/>
                  </a:rPr>
                  <a:t>Thập</a:t>
                </a:r>
                <a:r>
                  <a:rPr lang="en-US" sz="1200" b="1" dirty="0">
                    <a:latin typeface="Montserrat" panose="020B0604020202020204" pitchFamily="2" charset="0"/>
                  </a:rPr>
                  <a:t> </a:t>
                </a:r>
                <a:r>
                  <a:rPr lang="en-US" sz="1200" b="1" dirty="0" err="1">
                    <a:latin typeface="Montserrat" panose="020B0604020202020204" pitchFamily="2" charset="0"/>
                  </a:rPr>
                  <a:t>Cẩm</a:t>
                </a:r>
                <a:endParaRPr lang="en-US" sz="1200" b="1" dirty="0">
                  <a:latin typeface="Montserrat" panose="020B0604020202020204" pitchFamily="2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sz="1200" b="1" dirty="0">
                    <a:latin typeface="Montserrat" panose="020B0604020202020204" pitchFamily="2" charset="0"/>
                  </a:rPr>
                  <a:t>Size: </a:t>
                </a:r>
                <a:r>
                  <a:rPr lang="en-US" sz="1200" dirty="0">
                    <a:latin typeface="Montserrat" panose="020B0604020202020204" pitchFamily="2" charset="0"/>
                  </a:rPr>
                  <a:t>S                                    	99 000đ 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1200" b="1" dirty="0" err="1">
                    <a:latin typeface="Montserrat" panose="020B0604020202020204" pitchFamily="2" charset="0"/>
                  </a:rPr>
                  <a:t>Loại</a:t>
                </a:r>
                <a:r>
                  <a:rPr lang="en-US" sz="1200" b="1" dirty="0">
                    <a:latin typeface="Montserrat" panose="020B0604020202020204" pitchFamily="2" charset="0"/>
                  </a:rPr>
                  <a:t> </a:t>
                </a:r>
                <a:r>
                  <a:rPr lang="en-US" sz="1200" b="1" dirty="0" err="1">
                    <a:latin typeface="Montserrat" panose="020B0604020202020204" pitchFamily="2" charset="0"/>
                  </a:rPr>
                  <a:t>đế</a:t>
                </a:r>
                <a:r>
                  <a:rPr lang="en-US" sz="1200" b="1" dirty="0">
                    <a:latin typeface="Montserrat" panose="020B0604020202020204" pitchFamily="2" charset="0"/>
                  </a:rPr>
                  <a:t>: </a:t>
                </a:r>
                <a:r>
                  <a:rPr lang="en-US" sz="1200" dirty="0" err="1">
                    <a:latin typeface="Montserrat" panose="020B0604020202020204" pitchFamily="2" charset="0"/>
                  </a:rPr>
                  <a:t>Giòn</a:t>
                </a:r>
                <a:r>
                  <a:rPr lang="en-US" sz="1200" dirty="0">
                    <a:latin typeface="Montserrat" panose="020B0604020202020204" pitchFamily="2" charset="0"/>
                  </a:rPr>
                  <a:t> 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1200" b="1" dirty="0">
                    <a:latin typeface="Montserrat" panose="020B0604020202020204" pitchFamily="2" charset="0"/>
                  </a:rPr>
                  <a:t>Topping: </a:t>
                </a:r>
                <a:r>
                  <a:rPr lang="en-US" sz="1200" dirty="0" err="1">
                    <a:latin typeface="Montserrat" panose="020B0604020202020204" pitchFamily="2" charset="0"/>
                  </a:rPr>
                  <a:t>Phô</a:t>
                </a:r>
                <a:r>
                  <a:rPr lang="en-US" sz="1200" dirty="0">
                    <a:latin typeface="Montserrat" panose="020B0604020202020204" pitchFamily="2" charset="0"/>
                  </a:rPr>
                  <a:t> </a:t>
                </a:r>
                <a:r>
                  <a:rPr lang="en-US" sz="1200" dirty="0" err="1">
                    <a:latin typeface="Montserrat" panose="020B0604020202020204" pitchFamily="2" charset="0"/>
                  </a:rPr>
                  <a:t>mai</a:t>
                </a:r>
                <a:r>
                  <a:rPr lang="en-US" sz="1200" dirty="0">
                    <a:latin typeface="Montserrat" panose="020B0604020202020204" pitchFamily="2" charset="0"/>
                  </a:rPr>
                  <a:t> </a:t>
                </a:r>
                <a:r>
                  <a:rPr lang="en-US" sz="1200" dirty="0" err="1">
                    <a:latin typeface="Montserrat" panose="020B0604020202020204" pitchFamily="2" charset="0"/>
                  </a:rPr>
                  <a:t>phủ</a:t>
                </a:r>
                <a:r>
                  <a:rPr lang="en-US" sz="1200" dirty="0">
                    <a:latin typeface="Montserrat" panose="020B0604020202020204" pitchFamily="2" charset="0"/>
                  </a:rPr>
                  <a:t>		10 000 đ </a:t>
                </a:r>
              </a:p>
            </p:txBody>
          </p:sp>
        </p:grpSp>
        <p:sp>
          <p:nvSpPr>
            <p:cNvPr id="18" name="Hộp Văn bản 17">
              <a:extLst>
                <a:ext uri="{FF2B5EF4-FFF2-40B4-BE49-F238E27FC236}">
                  <a16:creationId xmlns:a16="http://schemas.microsoft.com/office/drawing/2014/main" id="{CC269B87-6068-470E-9C1B-28B09E697098}"/>
                </a:ext>
              </a:extLst>
            </p:cNvPr>
            <p:cNvSpPr txBox="1"/>
            <p:nvPr/>
          </p:nvSpPr>
          <p:spPr>
            <a:xfrm>
              <a:off x="7094066" y="3577984"/>
              <a:ext cx="2994314" cy="6151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sz="1200" b="1" dirty="0" err="1">
                  <a:latin typeface="Montserrat" panose="020B0604020202020204" pitchFamily="2" charset="0"/>
                </a:rPr>
                <a:t>Tổng</a:t>
              </a:r>
              <a:r>
                <a:rPr lang="en-US" sz="1200" b="1" dirty="0">
                  <a:latin typeface="Montserrat" panose="020B0604020202020204" pitchFamily="2" charset="0"/>
                </a:rPr>
                <a:t>: 		 </a:t>
              </a:r>
              <a:r>
                <a:rPr lang="en-US" sz="1200" dirty="0">
                  <a:latin typeface="Montserrat" panose="020B0604020202020204" pitchFamily="2" charset="0"/>
                </a:rPr>
                <a:t>119 000đ</a:t>
              </a:r>
            </a:p>
            <a:p>
              <a:pPr algn="r">
                <a:lnSpc>
                  <a:spcPct val="150000"/>
                </a:lnSpc>
              </a:pPr>
              <a:r>
                <a:rPr lang="en-US" sz="1200" b="1" dirty="0" err="1">
                  <a:latin typeface="Montserrat" panose="020B0604020202020204" pitchFamily="2" charset="0"/>
                </a:rPr>
                <a:t>Phí</a:t>
              </a:r>
              <a:r>
                <a:rPr lang="en-US" sz="1200" b="1" dirty="0">
                  <a:latin typeface="Montserrat" panose="020B0604020202020204" pitchFamily="2" charset="0"/>
                </a:rPr>
                <a:t> </a:t>
              </a:r>
              <a:r>
                <a:rPr lang="en-US" sz="1200" b="1" dirty="0" err="1">
                  <a:latin typeface="Montserrat" panose="020B0604020202020204" pitchFamily="2" charset="0"/>
                </a:rPr>
                <a:t>giao</a:t>
              </a:r>
              <a:r>
                <a:rPr lang="en-US" sz="1200" b="1" dirty="0">
                  <a:latin typeface="Montserrat" panose="020B0604020202020204" pitchFamily="2" charset="0"/>
                </a:rPr>
                <a:t> </a:t>
              </a:r>
              <a:r>
                <a:rPr lang="en-US" sz="1200" b="1" dirty="0" err="1">
                  <a:latin typeface="Montserrat" panose="020B0604020202020204" pitchFamily="2" charset="0"/>
                </a:rPr>
                <a:t>hàng</a:t>
              </a:r>
              <a:r>
                <a:rPr lang="en-US" sz="1200" b="1" dirty="0">
                  <a:latin typeface="Montserrat" panose="020B0604020202020204" pitchFamily="2" charset="0"/>
                </a:rPr>
                <a:t>:	  </a:t>
              </a:r>
              <a:r>
                <a:rPr lang="en-US" sz="1200" dirty="0">
                  <a:latin typeface="Montserrat" panose="020B0604020202020204" pitchFamily="2" charset="0"/>
                </a:rPr>
                <a:t>22 000đ</a:t>
              </a:r>
            </a:p>
          </p:txBody>
        </p:sp>
        <p:sp>
          <p:nvSpPr>
            <p:cNvPr id="19" name="Hình chữ nhật 18">
              <a:extLst>
                <a:ext uri="{FF2B5EF4-FFF2-40B4-BE49-F238E27FC236}">
                  <a16:creationId xmlns:a16="http://schemas.microsoft.com/office/drawing/2014/main" id="{C6B526E6-BADD-4A14-993A-82B1F9F3A724}"/>
                </a:ext>
              </a:extLst>
            </p:cNvPr>
            <p:cNvSpPr/>
            <p:nvPr/>
          </p:nvSpPr>
          <p:spPr>
            <a:xfrm>
              <a:off x="7480594" y="4429539"/>
              <a:ext cx="2516845" cy="444182"/>
            </a:xfrm>
            <a:prstGeom prst="rect">
              <a:avLst/>
            </a:prstGeom>
            <a:solidFill>
              <a:srgbClr val="A8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 err="1">
                  <a:solidFill>
                    <a:schemeClr val="bg1"/>
                  </a:solidFill>
                  <a:latin typeface="Montserrat" panose="00000500000000000000" pitchFamily="2" charset="0"/>
                </a:rPr>
                <a:t>Đặt</a:t>
              </a:r>
              <a:r>
                <a:rPr lang="en-US" sz="1400" b="1" dirty="0">
                  <a:solidFill>
                    <a:schemeClr val="bg1"/>
                  </a:solidFill>
                  <a:latin typeface="Montserrat" panose="00000500000000000000" pitchFamily="2" charset="0"/>
                </a:rPr>
                <a:t> </a:t>
              </a:r>
              <a:r>
                <a:rPr lang="en-US" sz="1400" b="1" dirty="0" err="1">
                  <a:solidFill>
                    <a:schemeClr val="bg1"/>
                  </a:solidFill>
                  <a:latin typeface="Montserrat" panose="00000500000000000000" pitchFamily="2" charset="0"/>
                </a:rPr>
                <a:t>hàng</a:t>
              </a:r>
              <a:r>
                <a:rPr lang="en-US" sz="1400" b="1" dirty="0">
                  <a:solidFill>
                    <a:schemeClr val="bg1"/>
                  </a:solidFill>
                  <a:latin typeface="Montserrat" panose="00000500000000000000" pitchFamily="2" charset="0"/>
                </a:rPr>
                <a:t>: 141 000đ</a:t>
              </a:r>
            </a:p>
          </p:txBody>
        </p:sp>
        <p:cxnSp>
          <p:nvCxnSpPr>
            <p:cNvPr id="21" name="Đường nối Thẳng 20">
              <a:extLst>
                <a:ext uri="{FF2B5EF4-FFF2-40B4-BE49-F238E27FC236}">
                  <a16:creationId xmlns:a16="http://schemas.microsoft.com/office/drawing/2014/main" id="{1FBE3A25-F50B-4031-9BAF-3F89A8ECBCD8}"/>
                </a:ext>
              </a:extLst>
            </p:cNvPr>
            <p:cNvCxnSpPr/>
            <p:nvPr/>
          </p:nvCxnSpPr>
          <p:spPr>
            <a:xfrm>
              <a:off x="2204266" y="3251159"/>
              <a:ext cx="7706560" cy="0"/>
            </a:xfrm>
            <a:prstGeom prst="line">
              <a:avLst/>
            </a:prstGeom>
            <a:ln>
              <a:solidFill>
                <a:srgbClr val="262E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Hộp Văn bản 21">
              <a:extLst>
                <a:ext uri="{FF2B5EF4-FFF2-40B4-BE49-F238E27FC236}">
                  <a16:creationId xmlns:a16="http://schemas.microsoft.com/office/drawing/2014/main" id="{9BF7BB08-2FBD-4B28-88C7-272374047756}"/>
                </a:ext>
              </a:extLst>
            </p:cNvPr>
            <p:cNvSpPr txBox="1"/>
            <p:nvPr/>
          </p:nvSpPr>
          <p:spPr>
            <a:xfrm>
              <a:off x="1667237" y="1320821"/>
              <a:ext cx="236726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i="1" u="sng" dirty="0" err="1">
                  <a:latin typeface="Montserrat" panose="020B0604020202020204" pitchFamily="2" charset="0"/>
                </a:rPr>
                <a:t>Giỏ</a:t>
              </a:r>
              <a:r>
                <a:rPr lang="en-US" sz="1400" b="1" i="1" u="sng" dirty="0">
                  <a:latin typeface="Montserrat" panose="020B0604020202020204" pitchFamily="2" charset="0"/>
                </a:rPr>
                <a:t> </a:t>
              </a:r>
              <a:r>
                <a:rPr lang="en-US" sz="1400" b="1" i="1" u="sng" dirty="0" err="1">
                  <a:latin typeface="Montserrat" panose="020B0604020202020204" pitchFamily="2" charset="0"/>
                </a:rPr>
                <a:t>hàng</a:t>
              </a:r>
              <a:r>
                <a:rPr lang="en-US" sz="1400" b="1" i="1" u="sng" dirty="0">
                  <a:latin typeface="Montserrat" panose="020B0604020202020204" pitchFamily="2" charset="0"/>
                </a:rPr>
                <a:t> </a:t>
              </a:r>
              <a:r>
                <a:rPr lang="en-US" sz="1400" b="1" i="1" u="sng" dirty="0" err="1">
                  <a:latin typeface="Montserrat" panose="020B0604020202020204" pitchFamily="2" charset="0"/>
                </a:rPr>
                <a:t>của</a:t>
              </a:r>
              <a:r>
                <a:rPr lang="en-US" sz="1400" b="1" i="1" u="sng" dirty="0">
                  <a:latin typeface="Montserrat" panose="020B0604020202020204" pitchFamily="2" charset="0"/>
                </a:rPr>
                <a:t> </a:t>
              </a:r>
              <a:r>
                <a:rPr lang="en-US" sz="1400" b="1" i="1" u="sng" dirty="0" err="1">
                  <a:latin typeface="Montserrat" panose="020B0604020202020204" pitchFamily="2" charset="0"/>
                </a:rPr>
                <a:t>bạn</a:t>
              </a:r>
              <a:r>
                <a:rPr lang="en-US" sz="1400" b="1" i="1" u="sng" dirty="0">
                  <a:latin typeface="Montserrat" panose="020B0604020202020204" pitchFamily="2" charset="0"/>
                </a:rPr>
                <a:t>:</a:t>
              </a:r>
            </a:p>
          </p:txBody>
        </p:sp>
        <p:sp>
          <p:nvSpPr>
            <p:cNvPr id="24" name="Hình chữ nhật: Góc Tròn 23">
              <a:extLst>
                <a:ext uri="{FF2B5EF4-FFF2-40B4-BE49-F238E27FC236}">
                  <a16:creationId xmlns:a16="http://schemas.microsoft.com/office/drawing/2014/main" id="{8EC083D6-0AE3-467B-84B1-DB874852B45C}"/>
                </a:ext>
              </a:extLst>
            </p:cNvPr>
            <p:cNvSpPr/>
            <p:nvPr/>
          </p:nvSpPr>
          <p:spPr>
            <a:xfrm>
              <a:off x="3011714" y="5862830"/>
              <a:ext cx="6168571" cy="1456626"/>
            </a:xfrm>
            <a:prstGeom prst="roundRect">
              <a:avLst>
                <a:gd name="adj" fmla="val 3167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rgbClr val="262E3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200" dirty="0" err="1">
                  <a:solidFill>
                    <a:schemeClr val="tx1"/>
                  </a:solidFill>
                  <a:latin typeface="Montserrat" panose="00000500000000000000" pitchFamily="2" charset="0"/>
                </a:rPr>
                <a:t>Có</a:t>
              </a:r>
              <a:r>
                <a:rPr lang="en-US" sz="1200" dirty="0">
                  <a:solidFill>
                    <a:schemeClr val="tx1"/>
                  </a:solidFill>
                  <a:latin typeface="Montserrat" panose="00000500000000000000" pitchFamily="2" charset="0"/>
                </a:rPr>
                <a:t> </a:t>
              </a:r>
              <a:r>
                <a:rPr lang="en-US" sz="1200" dirty="0" err="1">
                  <a:solidFill>
                    <a:schemeClr val="tx1"/>
                  </a:solidFill>
                  <a:latin typeface="Montserrat" panose="00000500000000000000" pitchFamily="2" charset="0"/>
                </a:rPr>
                <a:t>thể</a:t>
              </a:r>
              <a:r>
                <a:rPr lang="en-US" sz="1200" dirty="0">
                  <a:solidFill>
                    <a:schemeClr val="tx1"/>
                  </a:solidFill>
                  <a:latin typeface="Montserrat" panose="00000500000000000000" pitchFamily="2" charset="0"/>
                </a:rPr>
                <a:t> </a:t>
              </a:r>
              <a:r>
                <a:rPr lang="en-US" sz="1200" dirty="0" err="1">
                  <a:solidFill>
                    <a:schemeClr val="tx1"/>
                  </a:solidFill>
                  <a:latin typeface="Montserrat" panose="00000500000000000000" pitchFamily="2" charset="0"/>
                </a:rPr>
                <a:t>bạn</a:t>
              </a:r>
              <a:r>
                <a:rPr lang="en-US" sz="1200" dirty="0">
                  <a:solidFill>
                    <a:schemeClr val="tx1"/>
                  </a:solidFill>
                  <a:latin typeface="Montserrat" panose="00000500000000000000" pitchFamily="2" charset="0"/>
                </a:rPr>
                <a:t> </a:t>
              </a:r>
              <a:r>
                <a:rPr lang="en-US" sz="1200" dirty="0" err="1">
                  <a:solidFill>
                    <a:schemeClr val="tx1"/>
                  </a:solidFill>
                  <a:latin typeface="Montserrat" panose="00000500000000000000" pitchFamily="2" charset="0"/>
                </a:rPr>
                <a:t>sẽ</a:t>
              </a:r>
              <a:r>
                <a:rPr lang="en-US" sz="1200" dirty="0">
                  <a:solidFill>
                    <a:schemeClr val="tx1"/>
                  </a:solidFill>
                  <a:latin typeface="Montserrat" panose="00000500000000000000" pitchFamily="2" charset="0"/>
                </a:rPr>
                <a:t> </a:t>
              </a:r>
              <a:r>
                <a:rPr lang="en-US" sz="1200" dirty="0" err="1">
                  <a:solidFill>
                    <a:schemeClr val="tx1"/>
                  </a:solidFill>
                  <a:latin typeface="Montserrat" panose="00000500000000000000" pitchFamily="2" charset="0"/>
                </a:rPr>
                <a:t>thích</a:t>
              </a:r>
              <a:r>
                <a:rPr lang="en-US" sz="1200" dirty="0">
                  <a:solidFill>
                    <a:schemeClr val="tx1"/>
                  </a:solidFill>
                  <a:latin typeface="Montserrat" panose="00000500000000000000" pitchFamily="2" charset="0"/>
                </a:rPr>
                <a:t> </a:t>
              </a:r>
            </a:p>
          </p:txBody>
        </p:sp>
        <p:pic>
          <p:nvPicPr>
            <p:cNvPr id="26" name="Hình ảnh 25" descr="Ảnh có chứa văn bản, đồ uống, nước ngọt có ga&#10;&#10;Mô tả được tạo tự động">
              <a:extLst>
                <a:ext uri="{FF2B5EF4-FFF2-40B4-BE49-F238E27FC236}">
                  <a16:creationId xmlns:a16="http://schemas.microsoft.com/office/drawing/2014/main" id="{BB81021F-B8E1-451F-8679-2284C90DE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58737" y="6277526"/>
              <a:ext cx="914400" cy="914400"/>
            </a:xfrm>
            <a:prstGeom prst="rect">
              <a:avLst/>
            </a:prstGeom>
          </p:spPr>
        </p:pic>
        <p:pic>
          <p:nvPicPr>
            <p:cNvPr id="28" name="Hình ảnh 27" descr="Ảnh có chứa vật chứa, thủy tinh&#10;&#10;Mô tả được tạo tự động">
              <a:extLst>
                <a:ext uri="{FF2B5EF4-FFF2-40B4-BE49-F238E27FC236}">
                  <a16:creationId xmlns:a16="http://schemas.microsoft.com/office/drawing/2014/main" id="{1EDDD599-0E0B-439C-AE1A-2DFDC1868E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09" t="3895" r="3379" b="878"/>
            <a:stretch/>
          </p:blipFill>
          <p:spPr>
            <a:xfrm>
              <a:off x="4726985" y="6239364"/>
              <a:ext cx="914399" cy="952562"/>
            </a:xfrm>
            <a:prstGeom prst="rect">
              <a:avLst/>
            </a:prstGeom>
          </p:spPr>
        </p:pic>
        <p:pic>
          <p:nvPicPr>
            <p:cNvPr id="30" name="Hình ảnh 29">
              <a:extLst>
                <a:ext uri="{FF2B5EF4-FFF2-40B4-BE49-F238E27FC236}">
                  <a16:creationId xmlns:a16="http://schemas.microsoft.com/office/drawing/2014/main" id="{21C6771B-FD35-4D02-A93F-AD0EE0FC519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95232" y="6161185"/>
              <a:ext cx="1030741" cy="1030741"/>
            </a:xfrm>
            <a:prstGeom prst="rect">
              <a:avLst/>
            </a:prstGeom>
          </p:spPr>
        </p:pic>
        <p:pic>
          <p:nvPicPr>
            <p:cNvPr id="32" name="Hình ảnh 31" descr="Ảnh có chứa thực phẩm, bàn, mì ống, đĩa&#10;&#10;Mô tả được tạo tự động">
              <a:extLst>
                <a:ext uri="{FF2B5EF4-FFF2-40B4-BE49-F238E27FC236}">
                  <a16:creationId xmlns:a16="http://schemas.microsoft.com/office/drawing/2014/main" id="{AC6B05BB-9BCC-4844-BBCD-4E4A1701B85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79820" y="6252854"/>
              <a:ext cx="822960" cy="822960"/>
            </a:xfrm>
            <a:prstGeom prst="rect">
              <a:avLst/>
            </a:prstGeom>
          </p:spPr>
        </p:pic>
        <p:sp>
          <p:nvSpPr>
            <p:cNvPr id="27" name="Hộp Văn bản 26">
              <a:extLst>
                <a:ext uri="{FF2B5EF4-FFF2-40B4-BE49-F238E27FC236}">
                  <a16:creationId xmlns:a16="http://schemas.microsoft.com/office/drawing/2014/main" id="{7F7457E2-DA75-4CBD-83CC-9E9B56E3FCAB}"/>
                </a:ext>
              </a:extLst>
            </p:cNvPr>
            <p:cNvSpPr txBox="1"/>
            <p:nvPr/>
          </p:nvSpPr>
          <p:spPr>
            <a:xfrm>
              <a:off x="2103620" y="3511512"/>
              <a:ext cx="3915798" cy="114601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en-US" sz="1200" b="1" dirty="0" err="1">
                  <a:latin typeface="Montserrat" panose="020B0604020202020204" pitchFamily="2" charset="0"/>
                </a:rPr>
                <a:t>Quận</a:t>
              </a:r>
              <a:r>
                <a:rPr lang="en-US" sz="1200" b="1" dirty="0">
                  <a:latin typeface="Montserrat" panose="020B0604020202020204" pitchFamily="2" charset="0"/>
                </a:rPr>
                <a:t>/ </a:t>
              </a:r>
              <a:r>
                <a:rPr lang="en-US" sz="1200" b="1" dirty="0" err="1">
                  <a:latin typeface="Montserrat" panose="020B0604020202020204" pitchFamily="2" charset="0"/>
                </a:rPr>
                <a:t>huyện</a:t>
              </a:r>
              <a:r>
                <a:rPr lang="en-US" sz="1200" b="1" dirty="0">
                  <a:latin typeface="Montserrat" panose="020B0604020202020204" pitchFamily="2" charset="0"/>
                </a:rPr>
                <a:t>:	</a:t>
              </a:r>
            </a:p>
            <a:p>
              <a:pPr>
                <a:lnSpc>
                  <a:spcPct val="200000"/>
                </a:lnSpc>
              </a:pPr>
              <a:r>
                <a:rPr lang="en-US" sz="1200" b="1" dirty="0" err="1">
                  <a:latin typeface="Montserrat" panose="020B0604020202020204" pitchFamily="2" charset="0"/>
                </a:rPr>
                <a:t>Phường</a:t>
              </a:r>
              <a:r>
                <a:rPr lang="en-US" sz="1200" b="1" dirty="0">
                  <a:latin typeface="Montserrat" panose="020B0604020202020204" pitchFamily="2" charset="0"/>
                </a:rPr>
                <a:t>/ </a:t>
              </a:r>
              <a:r>
                <a:rPr lang="en-US" sz="1200" b="1" dirty="0" err="1">
                  <a:latin typeface="Montserrat" panose="020B0604020202020204" pitchFamily="2" charset="0"/>
                </a:rPr>
                <a:t>xã</a:t>
              </a:r>
              <a:r>
                <a:rPr lang="en-US" sz="1200" b="1" dirty="0">
                  <a:latin typeface="Montserrat" panose="020B0604020202020204" pitchFamily="2" charset="0"/>
                </a:rPr>
                <a:t>:</a:t>
              </a:r>
            </a:p>
            <a:p>
              <a:pPr>
                <a:lnSpc>
                  <a:spcPct val="200000"/>
                </a:lnSpc>
              </a:pPr>
              <a:r>
                <a:rPr lang="en-US" sz="1200" b="1" dirty="0" err="1">
                  <a:latin typeface="Montserrat" panose="020B0604020202020204" pitchFamily="2" charset="0"/>
                </a:rPr>
                <a:t>Địa</a:t>
              </a:r>
              <a:r>
                <a:rPr lang="en-US" sz="1200" b="1" dirty="0">
                  <a:latin typeface="Montserrat" panose="020B0604020202020204" pitchFamily="2" charset="0"/>
                </a:rPr>
                <a:t> </a:t>
              </a:r>
              <a:r>
                <a:rPr lang="en-US" sz="1200" b="1" dirty="0" err="1">
                  <a:latin typeface="Montserrat" panose="020B0604020202020204" pitchFamily="2" charset="0"/>
                </a:rPr>
                <a:t>chỉ</a:t>
              </a:r>
              <a:r>
                <a:rPr lang="en-US" sz="1200" b="1" dirty="0">
                  <a:latin typeface="Montserrat" panose="020B0604020202020204" pitchFamily="2" charset="0"/>
                </a:rPr>
                <a:t>:</a:t>
              </a:r>
              <a:endParaRPr lang="en-US" sz="1200" dirty="0">
                <a:latin typeface="Montserrat" panose="020B0604020202020204" pitchFamily="2" charset="0"/>
              </a:endParaRPr>
            </a:p>
          </p:txBody>
        </p:sp>
        <p:sp>
          <p:nvSpPr>
            <p:cNvPr id="2" name="Hình chữ nhật 1">
              <a:extLst>
                <a:ext uri="{FF2B5EF4-FFF2-40B4-BE49-F238E27FC236}">
                  <a16:creationId xmlns:a16="http://schemas.microsoft.com/office/drawing/2014/main" id="{E236CEFF-926C-4DC0-BB23-9D9A87EBD3B6}"/>
                </a:ext>
              </a:extLst>
            </p:cNvPr>
            <p:cNvSpPr/>
            <p:nvPr/>
          </p:nvSpPr>
          <p:spPr>
            <a:xfrm>
              <a:off x="3365501" y="3644012"/>
              <a:ext cx="2730500" cy="28369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rgbClr val="0D0B0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Hình chữ nhật 28">
              <a:extLst>
                <a:ext uri="{FF2B5EF4-FFF2-40B4-BE49-F238E27FC236}">
                  <a16:creationId xmlns:a16="http://schemas.microsoft.com/office/drawing/2014/main" id="{7C24DAF4-E9DC-40EA-8E6A-9CEC3BD36A91}"/>
                </a:ext>
              </a:extLst>
            </p:cNvPr>
            <p:cNvSpPr/>
            <p:nvPr/>
          </p:nvSpPr>
          <p:spPr>
            <a:xfrm>
              <a:off x="3365501" y="4016783"/>
              <a:ext cx="2730499" cy="28369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rgbClr val="0D0B0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Hình chữ nhật 30">
              <a:extLst>
                <a:ext uri="{FF2B5EF4-FFF2-40B4-BE49-F238E27FC236}">
                  <a16:creationId xmlns:a16="http://schemas.microsoft.com/office/drawing/2014/main" id="{15BCDE43-8EC5-4F90-A774-6A3601C2CB3C}"/>
                </a:ext>
              </a:extLst>
            </p:cNvPr>
            <p:cNvSpPr/>
            <p:nvPr/>
          </p:nvSpPr>
          <p:spPr>
            <a:xfrm>
              <a:off x="3363977" y="4373665"/>
              <a:ext cx="2730500" cy="283691"/>
            </a:xfrm>
            <a:prstGeom prst="rect">
              <a:avLst/>
            </a:prstGeom>
            <a:noFill/>
            <a:ln w="3175">
              <a:solidFill>
                <a:srgbClr val="0D0B0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3" name="Đường nối Thẳng 32">
            <a:extLst>
              <a:ext uri="{FF2B5EF4-FFF2-40B4-BE49-F238E27FC236}">
                <a16:creationId xmlns:a16="http://schemas.microsoft.com/office/drawing/2014/main" id="{427FA749-5703-47EA-9467-C81794CFFF7D}"/>
              </a:ext>
            </a:extLst>
          </p:cNvPr>
          <p:cNvCxnSpPr>
            <a:cxnSpLocks/>
          </p:cNvCxnSpPr>
          <p:nvPr/>
        </p:nvCxnSpPr>
        <p:spPr>
          <a:xfrm flipV="1">
            <a:off x="7480594" y="3825140"/>
            <a:ext cx="2516845" cy="2"/>
          </a:xfrm>
          <a:prstGeom prst="line">
            <a:avLst/>
          </a:prstGeom>
          <a:ln>
            <a:solidFill>
              <a:srgbClr val="262E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41192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0B0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Hình ảnh 32" descr="Ảnh có chứa bằng gỗ, ngoài trời, tòa nhà, cửa&#10;&#10;Mô tả được tạo tự động">
            <a:extLst>
              <a:ext uri="{FF2B5EF4-FFF2-40B4-BE49-F238E27FC236}">
                <a16:creationId xmlns:a16="http://schemas.microsoft.com/office/drawing/2014/main" id="{0E186E6B-EA83-45F9-8374-ED6504D7A791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sp>
        <p:nvSpPr>
          <p:cNvPr id="19" name="Hình chữ nhật 18">
            <a:extLst>
              <a:ext uri="{FF2B5EF4-FFF2-40B4-BE49-F238E27FC236}">
                <a16:creationId xmlns:a16="http://schemas.microsoft.com/office/drawing/2014/main" id="{6713D853-E5E1-451E-A79C-8754EF77879D}"/>
              </a:ext>
            </a:extLst>
          </p:cNvPr>
          <p:cNvSpPr/>
          <p:nvPr/>
        </p:nvSpPr>
        <p:spPr>
          <a:xfrm>
            <a:off x="9464221" y="2992"/>
            <a:ext cx="2723823" cy="813476"/>
          </a:xfrm>
          <a:prstGeom prst="rect">
            <a:avLst/>
          </a:prstGeom>
          <a:solidFill>
            <a:schemeClr val="tx1">
              <a:lumMod val="95000"/>
              <a:lumOff val="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Hình ảnh 6" descr="Ảnh có chứa văn bản, bánh pizza, thực phẩm, món ăn&#10;&#10;Mô tả được tạo tự động">
            <a:extLst>
              <a:ext uri="{FF2B5EF4-FFF2-40B4-BE49-F238E27FC236}">
                <a16:creationId xmlns:a16="http://schemas.microsoft.com/office/drawing/2014/main" id="{9FF16525-19AD-49A9-9064-D8BBA0F0A72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921"/>
          <a:stretch/>
        </p:blipFill>
        <p:spPr>
          <a:xfrm>
            <a:off x="0" y="2394857"/>
            <a:ext cx="12192000" cy="4463144"/>
          </a:xfrm>
          <a:prstGeom prst="rect">
            <a:avLst/>
          </a:prstGeom>
        </p:spPr>
      </p:pic>
      <p:sp>
        <p:nvSpPr>
          <p:cNvPr id="8" name="Hình chữ nhật 7">
            <a:extLst>
              <a:ext uri="{FF2B5EF4-FFF2-40B4-BE49-F238E27FC236}">
                <a16:creationId xmlns:a16="http://schemas.microsoft.com/office/drawing/2014/main" id="{114223C6-A885-49D1-9A0C-D41B7E7A66C9}"/>
              </a:ext>
            </a:extLst>
          </p:cNvPr>
          <p:cNvSpPr/>
          <p:nvPr/>
        </p:nvSpPr>
        <p:spPr>
          <a:xfrm>
            <a:off x="0" y="2394857"/>
            <a:ext cx="12188952" cy="4463144"/>
          </a:xfrm>
          <a:prstGeom prst="rect">
            <a:avLst/>
          </a:prstGeom>
          <a:solidFill>
            <a:schemeClr val="tx1">
              <a:lumMod val="95000"/>
              <a:lumOff val="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" name="Nhóm 1">
            <a:extLst>
              <a:ext uri="{FF2B5EF4-FFF2-40B4-BE49-F238E27FC236}">
                <a16:creationId xmlns:a16="http://schemas.microsoft.com/office/drawing/2014/main" id="{A1CB8AE8-5E14-4C84-923C-3899A78B7116}"/>
              </a:ext>
            </a:extLst>
          </p:cNvPr>
          <p:cNvGrpSpPr/>
          <p:nvPr/>
        </p:nvGrpSpPr>
        <p:grpSpPr>
          <a:xfrm>
            <a:off x="1140699" y="3655343"/>
            <a:ext cx="5386615" cy="1563460"/>
            <a:chOff x="1285842" y="3145594"/>
            <a:chExt cx="5386615" cy="1563460"/>
          </a:xfrm>
        </p:grpSpPr>
        <p:grpSp>
          <p:nvGrpSpPr>
            <p:cNvPr id="9" name="Nhóm 8">
              <a:extLst>
                <a:ext uri="{FF2B5EF4-FFF2-40B4-BE49-F238E27FC236}">
                  <a16:creationId xmlns:a16="http://schemas.microsoft.com/office/drawing/2014/main" id="{1C559D07-3CCF-45C6-B508-29A53D0E1E2D}"/>
                </a:ext>
              </a:extLst>
            </p:cNvPr>
            <p:cNvGrpSpPr/>
            <p:nvPr/>
          </p:nvGrpSpPr>
          <p:grpSpPr>
            <a:xfrm>
              <a:off x="1285842" y="3145594"/>
              <a:ext cx="5386615" cy="636124"/>
              <a:chOff x="2233385" y="3307585"/>
              <a:chExt cx="5386615" cy="636124"/>
            </a:xfrm>
          </p:grpSpPr>
          <p:sp>
            <p:nvSpPr>
              <p:cNvPr id="10" name="Hộp Văn bản 9">
                <a:extLst>
                  <a:ext uri="{FF2B5EF4-FFF2-40B4-BE49-F238E27FC236}">
                    <a16:creationId xmlns:a16="http://schemas.microsoft.com/office/drawing/2014/main" id="{026B3E46-061A-4889-9E54-3E149B49A166}"/>
                  </a:ext>
                </a:extLst>
              </p:cNvPr>
              <p:cNvSpPr txBox="1"/>
              <p:nvPr/>
            </p:nvSpPr>
            <p:spPr>
              <a:xfrm>
                <a:off x="2233385" y="3307585"/>
                <a:ext cx="538661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b="1" spc="1600" dirty="0" err="1">
                    <a:solidFill>
                      <a:schemeClr val="bg1">
                        <a:lumMod val="95000"/>
                      </a:schemeClr>
                    </a:solidFill>
                    <a:latin typeface="Righteous" panose="02010506000000020000" pitchFamily="2" charset="0"/>
                  </a:rPr>
                  <a:t>Pizz</a:t>
                </a:r>
                <a:r>
                  <a:rPr lang="en-US" sz="3200" b="1" spc="1600" dirty="0">
                    <a:solidFill>
                      <a:schemeClr val="bg1">
                        <a:lumMod val="95000"/>
                      </a:schemeClr>
                    </a:solidFill>
                    <a:latin typeface="Righteous" panose="02010506000000020000" pitchFamily="2" charset="0"/>
                  </a:rPr>
                  <a:t> </a:t>
                </a:r>
                <a:r>
                  <a:rPr lang="en-US" sz="3200" b="1" spc="1600" dirty="0" err="1">
                    <a:solidFill>
                      <a:schemeClr val="bg1">
                        <a:lumMod val="95000"/>
                      </a:schemeClr>
                    </a:solidFill>
                    <a:latin typeface="Righteous" panose="02010506000000020000" pitchFamily="2" charset="0"/>
                  </a:rPr>
                  <a:t>Hust</a:t>
                </a:r>
                <a:endParaRPr lang="en-US" sz="3200" b="1" spc="1600" dirty="0">
                  <a:solidFill>
                    <a:schemeClr val="bg1">
                      <a:lumMod val="95000"/>
                    </a:schemeClr>
                  </a:solidFill>
                  <a:latin typeface="Righteous" panose="02010506000000020000" pitchFamily="2" charset="0"/>
                </a:endParaRPr>
              </a:p>
            </p:txBody>
          </p:sp>
          <p:pic>
            <p:nvPicPr>
              <p:cNvPr id="11" name="Đồ họa 10" descr="Pizza outline">
                <a:extLst>
                  <a:ext uri="{FF2B5EF4-FFF2-40B4-BE49-F238E27FC236}">
                    <a16:creationId xmlns:a16="http://schemas.microsoft.com/office/drawing/2014/main" id="{CD992373-DC8F-4B40-9212-7B467D2C21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 rot="10800000">
                <a:off x="4494285" y="3395069"/>
                <a:ext cx="548640" cy="548640"/>
              </a:xfrm>
              <a:prstGeom prst="rect">
                <a:avLst/>
              </a:prstGeom>
            </p:spPr>
          </p:pic>
        </p:grpSp>
        <p:grpSp>
          <p:nvGrpSpPr>
            <p:cNvPr id="24" name="Nhóm 23">
              <a:extLst>
                <a:ext uri="{FF2B5EF4-FFF2-40B4-BE49-F238E27FC236}">
                  <a16:creationId xmlns:a16="http://schemas.microsoft.com/office/drawing/2014/main" id="{90A5FFC5-25F4-48DC-8DFB-571C9C53FB06}"/>
                </a:ext>
              </a:extLst>
            </p:cNvPr>
            <p:cNvGrpSpPr/>
            <p:nvPr/>
          </p:nvGrpSpPr>
          <p:grpSpPr>
            <a:xfrm>
              <a:off x="2187006" y="3950257"/>
              <a:ext cx="3846004" cy="758797"/>
              <a:chOff x="3104876" y="4107509"/>
              <a:chExt cx="3846004" cy="758797"/>
            </a:xfrm>
          </p:grpSpPr>
          <p:sp>
            <p:nvSpPr>
              <p:cNvPr id="15" name="Hộp Văn bản 14">
                <a:extLst>
                  <a:ext uri="{FF2B5EF4-FFF2-40B4-BE49-F238E27FC236}">
                    <a16:creationId xmlns:a16="http://schemas.microsoft.com/office/drawing/2014/main" id="{699E3057-09B2-400E-93D5-0EED9EF3B76B}"/>
                  </a:ext>
                </a:extLst>
              </p:cNvPr>
              <p:cNvSpPr txBox="1"/>
              <p:nvPr/>
            </p:nvSpPr>
            <p:spPr>
              <a:xfrm>
                <a:off x="3249656" y="4107509"/>
                <a:ext cx="3701224" cy="7587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000" dirty="0">
                    <a:solidFill>
                      <a:schemeClr val="bg1"/>
                    </a:solidFill>
                    <a:latin typeface="Montserrat" panose="020B0604020202020204" pitchFamily="2" charset="0"/>
                  </a:rPr>
                  <a:t>CONTACT: 0123 456 789</a:t>
                </a:r>
              </a:p>
              <a:p>
                <a:pPr>
                  <a:lnSpc>
                    <a:spcPct val="150000"/>
                  </a:lnSpc>
                </a:pPr>
                <a:endParaRPr lang="en-US" sz="1000" dirty="0">
                  <a:solidFill>
                    <a:schemeClr val="bg1"/>
                  </a:solidFill>
                  <a:latin typeface="Montserrat" panose="020B0604020202020204" pitchFamily="2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sz="1000" dirty="0">
                    <a:solidFill>
                      <a:schemeClr val="bg1"/>
                    </a:solidFill>
                    <a:latin typeface="Montserrat" panose="020B0604020202020204" pitchFamily="2" charset="0"/>
                  </a:rPr>
                  <a:t>EMAIL: NHOM4@GMAIL.COM</a:t>
                </a:r>
              </a:p>
            </p:txBody>
          </p:sp>
          <p:pic>
            <p:nvPicPr>
              <p:cNvPr id="21" name="Đồ họa 20" descr="Envelope with solid fill">
                <a:extLst>
                  <a:ext uri="{FF2B5EF4-FFF2-40B4-BE49-F238E27FC236}">
                    <a16:creationId xmlns:a16="http://schemas.microsoft.com/office/drawing/2014/main" id="{FAFD2CAC-8568-4B0F-BA47-72C76604FE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3104876" y="4648755"/>
                <a:ext cx="182880" cy="182880"/>
              </a:xfrm>
              <a:prstGeom prst="rect">
                <a:avLst/>
              </a:prstGeom>
            </p:spPr>
          </p:pic>
          <p:pic>
            <p:nvPicPr>
              <p:cNvPr id="23" name="Đồ họa 22" descr="Receiver with solid fill">
                <a:extLst>
                  <a:ext uri="{FF2B5EF4-FFF2-40B4-BE49-F238E27FC236}">
                    <a16:creationId xmlns:a16="http://schemas.microsoft.com/office/drawing/2014/main" id="{21A3A0A2-C4C0-4357-8AEB-606E26EB7D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3104876" y="4165747"/>
                <a:ext cx="182880" cy="182880"/>
              </a:xfrm>
              <a:prstGeom prst="rect">
                <a:avLst/>
              </a:prstGeom>
            </p:spPr>
          </p:pic>
        </p:grpSp>
      </p:grpSp>
      <p:grpSp>
        <p:nvGrpSpPr>
          <p:cNvPr id="27" name="Nhóm 26">
            <a:extLst>
              <a:ext uri="{FF2B5EF4-FFF2-40B4-BE49-F238E27FC236}">
                <a16:creationId xmlns:a16="http://schemas.microsoft.com/office/drawing/2014/main" id="{88D6D2CD-94D4-4D37-81E7-28A385C64081}"/>
              </a:ext>
            </a:extLst>
          </p:cNvPr>
          <p:cNvGrpSpPr/>
          <p:nvPr/>
        </p:nvGrpSpPr>
        <p:grpSpPr>
          <a:xfrm>
            <a:off x="3048" y="-4229"/>
            <a:ext cx="12188952" cy="822960"/>
            <a:chOff x="0" y="0"/>
            <a:chExt cx="12188952" cy="1298448"/>
          </a:xfrm>
        </p:grpSpPr>
        <p:sp>
          <p:nvSpPr>
            <p:cNvPr id="28" name="Hình chữ nhật 27">
              <a:extLst>
                <a:ext uri="{FF2B5EF4-FFF2-40B4-BE49-F238E27FC236}">
                  <a16:creationId xmlns:a16="http://schemas.microsoft.com/office/drawing/2014/main" id="{9266C5E3-8A93-4FAA-B994-C11F75AA6BF6}"/>
                </a:ext>
              </a:extLst>
            </p:cNvPr>
            <p:cNvSpPr/>
            <p:nvPr/>
          </p:nvSpPr>
          <p:spPr>
            <a:xfrm>
              <a:off x="0" y="0"/>
              <a:ext cx="12188952" cy="1298448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Hộp Văn bản 28">
              <a:extLst>
                <a:ext uri="{FF2B5EF4-FFF2-40B4-BE49-F238E27FC236}">
                  <a16:creationId xmlns:a16="http://schemas.microsoft.com/office/drawing/2014/main" id="{B10C2FF6-0F82-4398-B8A0-0D25A370DE14}"/>
                </a:ext>
              </a:extLst>
            </p:cNvPr>
            <p:cNvSpPr txBox="1"/>
            <p:nvPr/>
          </p:nvSpPr>
          <p:spPr>
            <a:xfrm>
              <a:off x="2726871" y="448380"/>
              <a:ext cx="23697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bg1"/>
                  </a:solidFill>
                  <a:latin typeface="Montserrat" panose="020B0604020202020204" pitchFamily="2" charset="0"/>
                </a:rPr>
                <a:t>TRANG CHỦ</a:t>
              </a:r>
            </a:p>
          </p:txBody>
        </p:sp>
        <p:sp>
          <p:nvSpPr>
            <p:cNvPr id="30" name="Hộp Văn bản 29">
              <a:extLst>
                <a:ext uri="{FF2B5EF4-FFF2-40B4-BE49-F238E27FC236}">
                  <a16:creationId xmlns:a16="http://schemas.microsoft.com/office/drawing/2014/main" id="{0759FB78-35A7-49FC-86C5-472B8FF9B4CB}"/>
                </a:ext>
              </a:extLst>
            </p:cNvPr>
            <p:cNvSpPr txBox="1"/>
            <p:nvPr/>
          </p:nvSpPr>
          <p:spPr>
            <a:xfrm>
              <a:off x="5261549" y="448380"/>
              <a:ext cx="190850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bg1"/>
                  </a:solidFill>
                  <a:latin typeface="Montserrat" panose="020B0604020202020204" pitchFamily="2" charset="0"/>
                </a:rPr>
                <a:t>THỰC ĐƠN</a:t>
              </a:r>
            </a:p>
          </p:txBody>
        </p:sp>
        <p:sp>
          <p:nvSpPr>
            <p:cNvPr id="31" name="Hộp Văn bản 30">
              <a:extLst>
                <a:ext uri="{FF2B5EF4-FFF2-40B4-BE49-F238E27FC236}">
                  <a16:creationId xmlns:a16="http://schemas.microsoft.com/office/drawing/2014/main" id="{6FA0A4BF-6309-40B0-82F5-5E4B7D6D9519}"/>
                </a:ext>
              </a:extLst>
            </p:cNvPr>
            <p:cNvSpPr txBox="1"/>
            <p:nvPr/>
          </p:nvSpPr>
          <p:spPr>
            <a:xfrm>
              <a:off x="7823507" y="447055"/>
              <a:ext cx="189097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bg1"/>
                  </a:solidFill>
                  <a:latin typeface="Montserrat" panose="020B0604020202020204" pitchFamily="2" charset="0"/>
                </a:rPr>
                <a:t>GIỎ HÀNG</a:t>
              </a:r>
            </a:p>
          </p:txBody>
        </p:sp>
        <p:sp>
          <p:nvSpPr>
            <p:cNvPr id="32" name="Hộp Văn bản 31">
              <a:extLst>
                <a:ext uri="{FF2B5EF4-FFF2-40B4-BE49-F238E27FC236}">
                  <a16:creationId xmlns:a16="http://schemas.microsoft.com/office/drawing/2014/main" id="{5B618A65-8546-40B5-BD3B-5105965B73A4}"/>
                </a:ext>
              </a:extLst>
            </p:cNvPr>
            <p:cNvSpPr txBox="1"/>
            <p:nvPr/>
          </p:nvSpPr>
          <p:spPr>
            <a:xfrm>
              <a:off x="10088380" y="448381"/>
              <a:ext cx="1624645" cy="6312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rgbClr val="F98607"/>
                  </a:solidFill>
                  <a:latin typeface="Montserrat" panose="020B0604020202020204" pitchFamily="2" charset="0"/>
                </a:rPr>
                <a:t>LIÊN HỆ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16092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hỗ dành sẵn cho Nội dung 4" descr="Ảnh có chứa bánh pizza, món ăn, thực phẩm, lát cắt&#10;&#10;Mô tả được tạo tự động">
            <a:extLst>
              <a:ext uri="{FF2B5EF4-FFF2-40B4-BE49-F238E27FC236}">
                <a16:creationId xmlns:a16="http://schemas.microsoft.com/office/drawing/2014/main" id="{CC1D831E-C593-4600-B578-9CCE563610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00"/>
          <a:stretch/>
        </p:blipFill>
        <p:spPr>
          <a:xfrm>
            <a:off x="0" y="0"/>
            <a:ext cx="12192000" cy="6858000"/>
          </a:xfrm>
        </p:spPr>
      </p:pic>
      <p:sp>
        <p:nvSpPr>
          <p:cNvPr id="6" name="Hình chữ nhật 5">
            <a:extLst>
              <a:ext uri="{FF2B5EF4-FFF2-40B4-BE49-F238E27FC236}">
                <a16:creationId xmlns:a16="http://schemas.microsoft.com/office/drawing/2014/main" id="{5B457941-4754-4C08-B4CC-49758C2F427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" name="Nhóm 9">
            <a:extLst>
              <a:ext uri="{FF2B5EF4-FFF2-40B4-BE49-F238E27FC236}">
                <a16:creationId xmlns:a16="http://schemas.microsoft.com/office/drawing/2014/main" id="{7E307399-6079-4B1F-A232-C69B0AD6A461}"/>
              </a:ext>
            </a:extLst>
          </p:cNvPr>
          <p:cNvGrpSpPr/>
          <p:nvPr/>
        </p:nvGrpSpPr>
        <p:grpSpPr>
          <a:xfrm>
            <a:off x="3562346" y="1136085"/>
            <a:ext cx="5386615" cy="636124"/>
            <a:chOff x="2233385" y="3307585"/>
            <a:chExt cx="5386615" cy="636124"/>
          </a:xfrm>
        </p:grpSpPr>
        <p:sp>
          <p:nvSpPr>
            <p:cNvPr id="11" name="Hộp Văn bản 10">
              <a:extLst>
                <a:ext uri="{FF2B5EF4-FFF2-40B4-BE49-F238E27FC236}">
                  <a16:creationId xmlns:a16="http://schemas.microsoft.com/office/drawing/2014/main" id="{CE7CBF5B-75FB-4513-9740-4D4C4089A238}"/>
                </a:ext>
              </a:extLst>
            </p:cNvPr>
            <p:cNvSpPr txBox="1"/>
            <p:nvPr/>
          </p:nvSpPr>
          <p:spPr>
            <a:xfrm>
              <a:off x="2233385" y="3307585"/>
              <a:ext cx="538661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spc="1600" dirty="0" err="1">
                  <a:solidFill>
                    <a:schemeClr val="bg1">
                      <a:lumMod val="95000"/>
                    </a:schemeClr>
                  </a:solidFill>
                  <a:latin typeface="Righteous" panose="02010506000000020000" pitchFamily="2" charset="0"/>
                </a:rPr>
                <a:t>Pizz</a:t>
              </a:r>
              <a:r>
                <a:rPr lang="en-US" sz="3200" b="1" spc="1600" dirty="0">
                  <a:solidFill>
                    <a:schemeClr val="bg1">
                      <a:lumMod val="95000"/>
                    </a:schemeClr>
                  </a:solidFill>
                  <a:latin typeface="Righteous" panose="02010506000000020000" pitchFamily="2" charset="0"/>
                </a:rPr>
                <a:t> </a:t>
              </a:r>
              <a:r>
                <a:rPr lang="en-US" sz="3200" b="1" spc="1600" dirty="0" err="1">
                  <a:solidFill>
                    <a:schemeClr val="bg1">
                      <a:lumMod val="95000"/>
                    </a:schemeClr>
                  </a:solidFill>
                  <a:latin typeface="Righteous" panose="02010506000000020000" pitchFamily="2" charset="0"/>
                </a:rPr>
                <a:t>Hust</a:t>
              </a:r>
              <a:endParaRPr lang="en-US" sz="3200" b="1" spc="1600" dirty="0">
                <a:solidFill>
                  <a:schemeClr val="bg1">
                    <a:lumMod val="95000"/>
                  </a:schemeClr>
                </a:solidFill>
                <a:latin typeface="Righteous" panose="02010506000000020000" pitchFamily="2" charset="0"/>
              </a:endParaRPr>
            </a:p>
          </p:txBody>
        </p:sp>
        <p:pic>
          <p:nvPicPr>
            <p:cNvPr id="12" name="Đồ họa 11" descr="Pizza outline">
              <a:extLst>
                <a:ext uri="{FF2B5EF4-FFF2-40B4-BE49-F238E27FC236}">
                  <a16:creationId xmlns:a16="http://schemas.microsoft.com/office/drawing/2014/main" id="{BF46FA10-8407-47A5-BECC-21CCBF5D855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0800000">
              <a:off x="4494285" y="3395069"/>
              <a:ext cx="548640" cy="548640"/>
            </a:xfrm>
            <a:prstGeom prst="rect">
              <a:avLst/>
            </a:prstGeom>
          </p:spPr>
        </p:pic>
      </p:grpSp>
      <p:grpSp>
        <p:nvGrpSpPr>
          <p:cNvPr id="14" name="Nhóm 13">
            <a:extLst>
              <a:ext uri="{FF2B5EF4-FFF2-40B4-BE49-F238E27FC236}">
                <a16:creationId xmlns:a16="http://schemas.microsoft.com/office/drawing/2014/main" id="{0D2ECE4E-EB78-4481-A8D5-7DBA3A4FFC07}"/>
              </a:ext>
            </a:extLst>
          </p:cNvPr>
          <p:cNvGrpSpPr/>
          <p:nvPr/>
        </p:nvGrpSpPr>
        <p:grpSpPr>
          <a:xfrm>
            <a:off x="3276600" y="1997524"/>
            <a:ext cx="5638800" cy="2705105"/>
            <a:chOff x="3276600" y="1257301"/>
            <a:chExt cx="5638800" cy="2705105"/>
          </a:xfrm>
        </p:grpSpPr>
        <p:sp>
          <p:nvSpPr>
            <p:cNvPr id="7" name="Hình chữ nhật: Góc Tròn 6">
              <a:extLst>
                <a:ext uri="{FF2B5EF4-FFF2-40B4-BE49-F238E27FC236}">
                  <a16:creationId xmlns:a16="http://schemas.microsoft.com/office/drawing/2014/main" id="{13CB3E42-9BF6-4565-88DA-C61F1319B109}"/>
                </a:ext>
              </a:extLst>
            </p:cNvPr>
            <p:cNvSpPr/>
            <p:nvPr/>
          </p:nvSpPr>
          <p:spPr>
            <a:xfrm>
              <a:off x="3276600" y="1257301"/>
              <a:ext cx="5638800" cy="2705105"/>
            </a:xfrm>
            <a:prstGeom prst="roundRect">
              <a:avLst>
                <a:gd name="adj" fmla="val 3659"/>
              </a:avLst>
            </a:prstGeom>
            <a:solidFill>
              <a:schemeClr val="bg1">
                <a:lumMod val="95000"/>
              </a:schemeClr>
            </a:solidFill>
            <a:ln w="25400">
              <a:solidFill>
                <a:srgbClr val="0D0B0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sz="1400" b="1" dirty="0">
                <a:solidFill>
                  <a:schemeClr val="tx1"/>
                </a:solidFill>
                <a:latin typeface="Montserrat" panose="00000500000000000000" pitchFamily="2" charset="0"/>
              </a:endParaRPr>
            </a:p>
            <a:p>
              <a:pPr algn="ctr"/>
              <a:r>
                <a:rPr 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Login</a:t>
              </a:r>
            </a:p>
            <a:p>
              <a:pPr algn="ctr"/>
              <a:endPara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endParaRPr>
            </a:p>
            <a:p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        </a:t>
              </a:r>
              <a:r>
                <a:rPr lang="en-US" sz="14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Tài</a:t>
              </a:r>
              <a:r>
                <a:rPr 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 </a:t>
              </a:r>
              <a:r>
                <a:rPr lang="en-US" sz="14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khoản</a:t>
              </a:r>
              <a:r>
                <a:rPr 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:</a:t>
              </a:r>
            </a:p>
            <a:p>
              <a:endPara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endParaRPr>
            </a:p>
            <a:p>
              <a:endPara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endParaRPr>
            </a:p>
            <a:p>
              <a:r>
                <a:rPr 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        </a:t>
              </a:r>
              <a:r>
                <a:rPr lang="en-US" sz="14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Mật</a:t>
              </a:r>
              <a:r>
                <a:rPr 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 </a:t>
              </a:r>
              <a:r>
                <a:rPr lang="en-US" sz="14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khẩu</a:t>
              </a:r>
              <a:r>
                <a:rPr 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:</a:t>
              </a:r>
            </a:p>
            <a:p>
              <a:endPara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endParaRPr>
            </a:p>
            <a:p>
              <a:endPara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endParaRPr>
            </a:p>
            <a:p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				</a:t>
              </a:r>
            </a:p>
          </p:txBody>
        </p:sp>
        <p:sp>
          <p:nvSpPr>
            <p:cNvPr id="8" name="Hình chữ nhật: Góc Tròn 7">
              <a:extLst>
                <a:ext uri="{FF2B5EF4-FFF2-40B4-BE49-F238E27FC236}">
                  <a16:creationId xmlns:a16="http://schemas.microsoft.com/office/drawing/2014/main" id="{B30DF58A-2C2B-49B8-A52B-1EE0CF7E00F6}"/>
                </a:ext>
              </a:extLst>
            </p:cNvPr>
            <p:cNvSpPr/>
            <p:nvPr/>
          </p:nvSpPr>
          <p:spPr>
            <a:xfrm>
              <a:off x="4847771" y="1961294"/>
              <a:ext cx="3515473" cy="406400"/>
            </a:xfrm>
            <a:prstGeom prst="roundRect">
              <a:avLst/>
            </a:prstGeom>
            <a:solidFill>
              <a:schemeClr val="bg1"/>
            </a:solidFill>
            <a:ln w="3175">
              <a:solidFill>
                <a:srgbClr val="0D0B0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Hình chữ nhật: Góc Tròn 8">
              <a:extLst>
                <a:ext uri="{FF2B5EF4-FFF2-40B4-BE49-F238E27FC236}">
                  <a16:creationId xmlns:a16="http://schemas.microsoft.com/office/drawing/2014/main" id="{60E8C889-15B9-495C-8E97-E893CDA0072F}"/>
                </a:ext>
              </a:extLst>
            </p:cNvPr>
            <p:cNvSpPr/>
            <p:nvPr/>
          </p:nvSpPr>
          <p:spPr>
            <a:xfrm>
              <a:off x="4847771" y="2601687"/>
              <a:ext cx="3515473" cy="406400"/>
            </a:xfrm>
            <a:prstGeom prst="roundRect">
              <a:avLst/>
            </a:prstGeom>
            <a:solidFill>
              <a:schemeClr val="bg1"/>
            </a:solidFill>
            <a:ln w="3175">
              <a:solidFill>
                <a:srgbClr val="0D0B0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Đồ họa 12" descr="Pizza outline">
              <a:extLst>
                <a:ext uri="{FF2B5EF4-FFF2-40B4-BE49-F238E27FC236}">
                  <a16:creationId xmlns:a16="http://schemas.microsoft.com/office/drawing/2014/main" id="{1E44F2C0-DBA7-4494-9258-768DF0C6B83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6200000">
              <a:off x="7826101" y="3129739"/>
              <a:ext cx="548640" cy="5486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468798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ình chữ nhật 5">
            <a:extLst>
              <a:ext uri="{FF2B5EF4-FFF2-40B4-BE49-F238E27FC236}">
                <a16:creationId xmlns:a16="http://schemas.microsoft.com/office/drawing/2014/main" id="{3332180D-2D91-42E2-B40A-EE1800810310}"/>
              </a:ext>
            </a:extLst>
          </p:cNvPr>
          <p:cNvSpPr/>
          <p:nvPr/>
        </p:nvSpPr>
        <p:spPr>
          <a:xfrm>
            <a:off x="0" y="-4763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5" name="Hình ảnh 24" descr="Pizza and toppics on table">
            <a:extLst>
              <a:ext uri="{FF2B5EF4-FFF2-40B4-BE49-F238E27FC236}">
                <a16:creationId xmlns:a16="http://schemas.microsoft.com/office/drawing/2014/main" id="{0754EA48-72A9-4DD4-8276-FD4DBC8BAD9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172" b="73733"/>
          <a:stretch/>
        </p:blipFill>
        <p:spPr>
          <a:xfrm>
            <a:off x="0" y="2625"/>
            <a:ext cx="12191999" cy="820334"/>
          </a:xfrm>
          <a:prstGeom prst="rect">
            <a:avLst/>
          </a:prstGeom>
        </p:spPr>
      </p:pic>
      <p:sp>
        <p:nvSpPr>
          <p:cNvPr id="16" name="Hình chữ nhật 15">
            <a:extLst>
              <a:ext uri="{FF2B5EF4-FFF2-40B4-BE49-F238E27FC236}">
                <a16:creationId xmlns:a16="http://schemas.microsoft.com/office/drawing/2014/main" id="{B77B100C-86B0-4059-B796-32CFCA37D407}"/>
              </a:ext>
            </a:extLst>
          </p:cNvPr>
          <p:cNvSpPr/>
          <p:nvPr/>
        </p:nvSpPr>
        <p:spPr>
          <a:xfrm>
            <a:off x="1" y="-9527"/>
            <a:ext cx="12191999" cy="837250"/>
          </a:xfrm>
          <a:prstGeom prst="rect">
            <a:avLst/>
          </a:prstGeom>
          <a:solidFill>
            <a:schemeClr val="tx1">
              <a:lumMod val="95000"/>
              <a:lumOff val="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1" name="Nhóm 20">
            <a:extLst>
              <a:ext uri="{FF2B5EF4-FFF2-40B4-BE49-F238E27FC236}">
                <a16:creationId xmlns:a16="http://schemas.microsoft.com/office/drawing/2014/main" id="{D942AD48-6361-4E5E-97B7-774906A69C50}"/>
              </a:ext>
            </a:extLst>
          </p:cNvPr>
          <p:cNvGrpSpPr/>
          <p:nvPr/>
        </p:nvGrpSpPr>
        <p:grpSpPr>
          <a:xfrm>
            <a:off x="-4819" y="0"/>
            <a:ext cx="2560319" cy="822959"/>
            <a:chOff x="18996" y="0"/>
            <a:chExt cx="2560319" cy="822959"/>
          </a:xfrm>
        </p:grpSpPr>
        <p:sp>
          <p:nvSpPr>
            <p:cNvPr id="11" name="Hình chữ nhật 10">
              <a:extLst>
                <a:ext uri="{FF2B5EF4-FFF2-40B4-BE49-F238E27FC236}">
                  <a16:creationId xmlns:a16="http://schemas.microsoft.com/office/drawing/2014/main" id="{7B33D194-90B2-4243-80C6-89C03F387D7F}"/>
                </a:ext>
              </a:extLst>
            </p:cNvPr>
            <p:cNvSpPr/>
            <p:nvPr/>
          </p:nvSpPr>
          <p:spPr>
            <a:xfrm>
              <a:off x="18996" y="0"/>
              <a:ext cx="2560319" cy="822959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8" name="Nhóm 7">
              <a:extLst>
                <a:ext uri="{FF2B5EF4-FFF2-40B4-BE49-F238E27FC236}">
                  <a16:creationId xmlns:a16="http://schemas.microsoft.com/office/drawing/2014/main" id="{CA7C8305-079A-42A4-9DDF-35119AFA1B17}"/>
                </a:ext>
              </a:extLst>
            </p:cNvPr>
            <p:cNvGrpSpPr/>
            <p:nvPr/>
          </p:nvGrpSpPr>
          <p:grpSpPr>
            <a:xfrm>
              <a:off x="74188" y="222055"/>
              <a:ext cx="2449935" cy="400110"/>
              <a:chOff x="2751545" y="3307585"/>
              <a:chExt cx="2449935" cy="400110"/>
            </a:xfrm>
          </p:grpSpPr>
          <p:sp>
            <p:nvSpPr>
              <p:cNvPr id="9" name="Hộp Văn bản 8">
                <a:extLst>
                  <a:ext uri="{FF2B5EF4-FFF2-40B4-BE49-F238E27FC236}">
                    <a16:creationId xmlns:a16="http://schemas.microsoft.com/office/drawing/2014/main" id="{8562943B-0478-4DA6-B91F-80E231F3BB36}"/>
                  </a:ext>
                </a:extLst>
              </p:cNvPr>
              <p:cNvSpPr txBox="1"/>
              <p:nvPr/>
            </p:nvSpPr>
            <p:spPr>
              <a:xfrm>
                <a:off x="2751545" y="3307585"/>
                <a:ext cx="244993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spc="1000" dirty="0" err="1">
                    <a:solidFill>
                      <a:schemeClr val="bg1"/>
                    </a:solidFill>
                    <a:latin typeface="Righteous" panose="02010506000000020000" pitchFamily="2" charset="0"/>
                  </a:rPr>
                  <a:t>Pizz</a:t>
                </a:r>
                <a:r>
                  <a:rPr lang="en-US" sz="2000" b="1" spc="1000" dirty="0">
                    <a:solidFill>
                      <a:schemeClr val="bg1"/>
                    </a:solidFill>
                    <a:latin typeface="Righteous" panose="02010506000000020000" pitchFamily="2" charset="0"/>
                  </a:rPr>
                  <a:t> </a:t>
                </a:r>
                <a:r>
                  <a:rPr lang="en-US" sz="2000" b="1" spc="1000" dirty="0" err="1">
                    <a:solidFill>
                      <a:schemeClr val="bg1"/>
                    </a:solidFill>
                    <a:latin typeface="Righteous" panose="02010506000000020000" pitchFamily="2" charset="0"/>
                  </a:rPr>
                  <a:t>Hust</a:t>
                </a:r>
                <a:endParaRPr lang="en-US" sz="2000" b="1" spc="1000" dirty="0">
                  <a:solidFill>
                    <a:schemeClr val="bg1"/>
                  </a:solidFill>
                  <a:latin typeface="Righteous" panose="02010506000000020000" pitchFamily="2" charset="0"/>
                </a:endParaRPr>
              </a:p>
            </p:txBody>
          </p:sp>
          <p:pic>
            <p:nvPicPr>
              <p:cNvPr id="10" name="Đồ họa 9" descr="Pizza outline">
                <a:extLst>
                  <a:ext uri="{FF2B5EF4-FFF2-40B4-BE49-F238E27FC236}">
                    <a16:creationId xmlns:a16="http://schemas.microsoft.com/office/drawing/2014/main" id="{216824BE-A314-4289-8204-D6C4CBDFF6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 rot="10800000">
                <a:off x="3727207" y="3403490"/>
                <a:ext cx="274320" cy="274320"/>
              </a:xfrm>
              <a:prstGeom prst="rect">
                <a:avLst/>
              </a:prstGeom>
            </p:spPr>
          </p:pic>
        </p:grpSp>
      </p:grpSp>
      <p:grpSp>
        <p:nvGrpSpPr>
          <p:cNvPr id="26" name="Nhóm 25">
            <a:extLst>
              <a:ext uri="{FF2B5EF4-FFF2-40B4-BE49-F238E27FC236}">
                <a16:creationId xmlns:a16="http://schemas.microsoft.com/office/drawing/2014/main" id="{3882B697-23E9-4E91-A230-959EE211D7CD}"/>
              </a:ext>
            </a:extLst>
          </p:cNvPr>
          <p:cNvGrpSpPr/>
          <p:nvPr/>
        </p:nvGrpSpPr>
        <p:grpSpPr>
          <a:xfrm>
            <a:off x="-8364" y="822959"/>
            <a:ext cx="2560320" cy="6035042"/>
            <a:chOff x="-8364" y="822959"/>
            <a:chExt cx="2560320" cy="6035042"/>
          </a:xfrm>
        </p:grpSpPr>
        <p:sp>
          <p:nvSpPr>
            <p:cNvPr id="7" name="Hình chữ nhật 6">
              <a:extLst>
                <a:ext uri="{FF2B5EF4-FFF2-40B4-BE49-F238E27FC236}">
                  <a16:creationId xmlns:a16="http://schemas.microsoft.com/office/drawing/2014/main" id="{5019148B-C116-48FE-828B-651D2F503CF5}"/>
                </a:ext>
              </a:extLst>
            </p:cNvPr>
            <p:cNvSpPr/>
            <p:nvPr/>
          </p:nvSpPr>
          <p:spPr>
            <a:xfrm>
              <a:off x="-8363" y="822959"/>
              <a:ext cx="2560319" cy="6035042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r>
                <a:rPr lang="en-US" sz="1400" b="1" dirty="0">
                  <a:latin typeface="Montserrat" panose="00000500000000000000" pitchFamily="2" charset="0"/>
                </a:rPr>
                <a:t>                 </a:t>
              </a:r>
              <a:r>
                <a:rPr lang="en-US" sz="1400" b="1" u="sng" dirty="0">
                  <a:latin typeface="Montserrat" panose="00000500000000000000" pitchFamily="2" charset="0"/>
                </a:rPr>
                <a:t>Log out</a:t>
              </a:r>
              <a:endParaRPr lang="en-US" sz="1800" b="1" u="sng" dirty="0">
                <a:latin typeface="Montserrat" panose="00000500000000000000" pitchFamily="2" charset="0"/>
              </a:endParaRPr>
            </a:p>
          </p:txBody>
        </p:sp>
        <p:pic>
          <p:nvPicPr>
            <p:cNvPr id="3" name="Đồ họa 2" descr="Door Open with solid fill">
              <a:extLst>
                <a:ext uri="{FF2B5EF4-FFF2-40B4-BE49-F238E27FC236}">
                  <a16:creationId xmlns:a16="http://schemas.microsoft.com/office/drawing/2014/main" id="{3692DC84-2668-4887-BE82-DDE61B5CA6C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115521" y="6323875"/>
              <a:ext cx="365760" cy="365760"/>
            </a:xfrm>
            <a:prstGeom prst="rect">
              <a:avLst/>
            </a:prstGeom>
          </p:spPr>
        </p:pic>
        <p:grpSp>
          <p:nvGrpSpPr>
            <p:cNvPr id="37" name="Nhóm 36">
              <a:extLst>
                <a:ext uri="{FF2B5EF4-FFF2-40B4-BE49-F238E27FC236}">
                  <a16:creationId xmlns:a16="http://schemas.microsoft.com/office/drawing/2014/main" id="{0FF00CE9-B9E9-44F5-8978-E34CD4F7B6E4}"/>
                </a:ext>
              </a:extLst>
            </p:cNvPr>
            <p:cNvGrpSpPr/>
            <p:nvPr/>
          </p:nvGrpSpPr>
          <p:grpSpPr>
            <a:xfrm>
              <a:off x="-8364" y="2756901"/>
              <a:ext cx="2560320" cy="640080"/>
              <a:chOff x="-2014" y="2761664"/>
              <a:chExt cx="2560320" cy="640080"/>
            </a:xfrm>
          </p:grpSpPr>
          <p:sp>
            <p:nvSpPr>
              <p:cNvPr id="15" name="Hình chữ nhật 14">
                <a:extLst>
                  <a:ext uri="{FF2B5EF4-FFF2-40B4-BE49-F238E27FC236}">
                    <a16:creationId xmlns:a16="http://schemas.microsoft.com/office/drawing/2014/main" id="{C88FCDE7-E6B1-4C7E-9114-8632660086AE}"/>
                  </a:ext>
                </a:extLst>
              </p:cNvPr>
              <p:cNvSpPr/>
              <p:nvPr/>
            </p:nvSpPr>
            <p:spPr>
              <a:xfrm>
                <a:off x="-2014" y="2761664"/>
                <a:ext cx="2560320" cy="640080"/>
              </a:xfrm>
              <a:prstGeom prst="rect">
                <a:avLst/>
              </a:prstGeom>
              <a:solidFill>
                <a:schemeClr val="tx1">
                  <a:lumMod val="95000"/>
                  <a:lumOff val="5000"/>
                  <a:alpha val="0"/>
                </a:schemeClr>
              </a:solidFill>
              <a:ln w="3175">
                <a:solidFill>
                  <a:srgbClr val="FF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400" b="1" dirty="0">
                    <a:latin typeface="Montserrat" panose="00000500000000000000" pitchFamily="2" charset="0"/>
                  </a:rPr>
                  <a:t>	</a:t>
                </a:r>
                <a:r>
                  <a:rPr lang="en-US" sz="1400" b="1" dirty="0" err="1">
                    <a:latin typeface="Montserrat" panose="00000500000000000000" pitchFamily="2" charset="0"/>
                  </a:rPr>
                  <a:t>Báo</a:t>
                </a:r>
                <a:r>
                  <a:rPr lang="en-US" sz="1400" b="1" dirty="0">
                    <a:latin typeface="Montserrat" panose="00000500000000000000" pitchFamily="2" charset="0"/>
                  </a:rPr>
                  <a:t> </a:t>
                </a:r>
                <a:r>
                  <a:rPr lang="en-US" sz="1400" b="1" dirty="0" err="1">
                    <a:latin typeface="Montserrat" panose="00000500000000000000" pitchFamily="2" charset="0"/>
                  </a:rPr>
                  <a:t>cáo</a:t>
                </a:r>
                <a:endParaRPr lang="en-US" sz="1400" b="1" dirty="0">
                  <a:latin typeface="Montserrat" panose="00000500000000000000" pitchFamily="2" charset="0"/>
                </a:endParaRPr>
              </a:p>
            </p:txBody>
          </p:sp>
          <p:pic>
            <p:nvPicPr>
              <p:cNvPr id="27" name="Đồ họa 26" descr="Document with solid fill">
                <a:extLst>
                  <a:ext uri="{FF2B5EF4-FFF2-40B4-BE49-F238E27FC236}">
                    <a16:creationId xmlns:a16="http://schemas.microsoft.com/office/drawing/2014/main" id="{E34161ED-147F-4FE4-9E75-B8BB93A290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21523" y="2853104"/>
                <a:ext cx="457200" cy="457200"/>
              </a:xfrm>
              <a:prstGeom prst="rect">
                <a:avLst/>
              </a:prstGeom>
            </p:spPr>
          </p:pic>
        </p:grpSp>
        <p:grpSp>
          <p:nvGrpSpPr>
            <p:cNvPr id="35" name="Nhóm 34">
              <a:extLst>
                <a:ext uri="{FF2B5EF4-FFF2-40B4-BE49-F238E27FC236}">
                  <a16:creationId xmlns:a16="http://schemas.microsoft.com/office/drawing/2014/main" id="{E0CD12E4-48AB-450F-9426-44525EE40150}"/>
                </a:ext>
              </a:extLst>
            </p:cNvPr>
            <p:cNvGrpSpPr/>
            <p:nvPr/>
          </p:nvGrpSpPr>
          <p:grpSpPr>
            <a:xfrm>
              <a:off x="-8364" y="1471106"/>
              <a:ext cx="2560320" cy="640080"/>
              <a:chOff x="-2014" y="1471106"/>
              <a:chExt cx="2560320" cy="640080"/>
            </a:xfrm>
          </p:grpSpPr>
          <p:sp>
            <p:nvSpPr>
              <p:cNvPr id="13" name="Hình chữ nhật 12">
                <a:extLst>
                  <a:ext uri="{FF2B5EF4-FFF2-40B4-BE49-F238E27FC236}">
                    <a16:creationId xmlns:a16="http://schemas.microsoft.com/office/drawing/2014/main" id="{71FDFAD4-CC3B-4878-84D1-D8598931AE42}"/>
                  </a:ext>
                </a:extLst>
              </p:cNvPr>
              <p:cNvSpPr/>
              <p:nvPr/>
            </p:nvSpPr>
            <p:spPr>
              <a:xfrm>
                <a:off x="-2014" y="1471106"/>
                <a:ext cx="2560320" cy="640080"/>
              </a:xfrm>
              <a:prstGeom prst="rect">
                <a:avLst/>
              </a:prstGeom>
              <a:solidFill>
                <a:schemeClr val="tx1">
                  <a:lumMod val="95000"/>
                  <a:lumOff val="5000"/>
                  <a:alpha val="0"/>
                </a:schemeClr>
              </a:solidFill>
              <a:ln w="3175">
                <a:solidFill>
                  <a:srgbClr val="FF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400" b="1" dirty="0">
                    <a:latin typeface="Montserrat" panose="00000500000000000000" pitchFamily="2" charset="0"/>
                  </a:rPr>
                  <a:t>	</a:t>
                </a:r>
                <a:r>
                  <a:rPr lang="en-US" sz="1400" b="1" dirty="0" err="1">
                    <a:latin typeface="Montserrat" panose="00000500000000000000" pitchFamily="2" charset="0"/>
                  </a:rPr>
                  <a:t>Món</a:t>
                </a:r>
                <a:r>
                  <a:rPr lang="en-US" sz="1400" b="1" dirty="0">
                    <a:latin typeface="Montserrat" panose="00000500000000000000" pitchFamily="2" charset="0"/>
                  </a:rPr>
                  <a:t> </a:t>
                </a:r>
                <a:r>
                  <a:rPr lang="en-US" sz="1400" b="1" dirty="0" err="1">
                    <a:latin typeface="Montserrat" panose="00000500000000000000" pitchFamily="2" charset="0"/>
                  </a:rPr>
                  <a:t>ăn</a:t>
                </a:r>
                <a:endParaRPr lang="en-US" sz="1400" b="1" dirty="0">
                  <a:latin typeface="Montserrat" panose="00000500000000000000" pitchFamily="2" charset="0"/>
                </a:endParaRPr>
              </a:p>
            </p:txBody>
          </p:sp>
          <p:pic>
            <p:nvPicPr>
              <p:cNvPr id="29" name="Đồ họa 28" descr="Continuous Improvement with solid fill">
                <a:extLst>
                  <a:ext uri="{FF2B5EF4-FFF2-40B4-BE49-F238E27FC236}">
                    <a16:creationId xmlns:a16="http://schemas.microsoft.com/office/drawing/2014/main" id="{E30CAA46-A347-4611-83D3-A968D685FE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121523" y="1568182"/>
                <a:ext cx="457200" cy="457200"/>
              </a:xfrm>
              <a:prstGeom prst="rect">
                <a:avLst/>
              </a:prstGeom>
            </p:spPr>
          </p:pic>
        </p:grpSp>
        <p:grpSp>
          <p:nvGrpSpPr>
            <p:cNvPr id="36" name="Nhóm 35">
              <a:extLst>
                <a:ext uri="{FF2B5EF4-FFF2-40B4-BE49-F238E27FC236}">
                  <a16:creationId xmlns:a16="http://schemas.microsoft.com/office/drawing/2014/main" id="{B3111D65-613E-4EBA-B2FD-E614262CB7A2}"/>
                </a:ext>
              </a:extLst>
            </p:cNvPr>
            <p:cNvGrpSpPr/>
            <p:nvPr/>
          </p:nvGrpSpPr>
          <p:grpSpPr>
            <a:xfrm>
              <a:off x="-8364" y="2113473"/>
              <a:ext cx="2560320" cy="640080"/>
              <a:chOff x="-2014" y="2118236"/>
              <a:chExt cx="2560320" cy="640080"/>
            </a:xfrm>
          </p:grpSpPr>
          <p:sp>
            <p:nvSpPr>
              <p:cNvPr id="14" name="Hình chữ nhật 13">
                <a:extLst>
                  <a:ext uri="{FF2B5EF4-FFF2-40B4-BE49-F238E27FC236}">
                    <a16:creationId xmlns:a16="http://schemas.microsoft.com/office/drawing/2014/main" id="{C8C8DB99-2D8F-44D2-9556-7FD21A32F331}"/>
                  </a:ext>
                </a:extLst>
              </p:cNvPr>
              <p:cNvSpPr/>
              <p:nvPr/>
            </p:nvSpPr>
            <p:spPr>
              <a:xfrm>
                <a:off x="-2014" y="2118236"/>
                <a:ext cx="2560320" cy="640080"/>
              </a:xfrm>
              <a:prstGeom prst="rect">
                <a:avLst/>
              </a:prstGeom>
              <a:solidFill>
                <a:schemeClr val="tx1">
                  <a:lumMod val="95000"/>
                  <a:lumOff val="5000"/>
                  <a:alpha val="0"/>
                </a:schemeClr>
              </a:solidFill>
              <a:ln w="3175">
                <a:solidFill>
                  <a:srgbClr val="FF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400" b="1" dirty="0">
                    <a:latin typeface="Montserrat" panose="00000500000000000000" pitchFamily="2" charset="0"/>
                  </a:rPr>
                  <a:t>	</a:t>
                </a:r>
                <a:r>
                  <a:rPr lang="en-US" sz="1400" b="1" dirty="0" err="1">
                    <a:latin typeface="Montserrat" panose="00000500000000000000" pitchFamily="2" charset="0"/>
                  </a:rPr>
                  <a:t>Đơn</a:t>
                </a:r>
                <a:r>
                  <a:rPr lang="en-US" sz="1400" b="1" dirty="0">
                    <a:latin typeface="Montserrat" panose="00000500000000000000" pitchFamily="2" charset="0"/>
                  </a:rPr>
                  <a:t> </a:t>
                </a:r>
                <a:r>
                  <a:rPr lang="en-US" sz="1400" b="1" dirty="0" err="1">
                    <a:latin typeface="Montserrat" panose="00000500000000000000" pitchFamily="2" charset="0"/>
                  </a:rPr>
                  <a:t>hàng</a:t>
                </a:r>
                <a:endParaRPr lang="en-US" sz="1400" b="1" dirty="0">
                  <a:latin typeface="Montserrat" panose="00000500000000000000" pitchFamily="2" charset="0"/>
                </a:endParaRPr>
              </a:p>
            </p:txBody>
          </p:sp>
          <p:pic>
            <p:nvPicPr>
              <p:cNvPr id="31" name="Đồ họa 30" descr="Inventory with solid fill">
                <a:extLst>
                  <a:ext uri="{FF2B5EF4-FFF2-40B4-BE49-F238E27FC236}">
                    <a16:creationId xmlns:a16="http://schemas.microsoft.com/office/drawing/2014/main" id="{FE6B19B8-785A-4178-AF51-65F51BD7A8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121523" y="2213024"/>
                <a:ext cx="457200" cy="457200"/>
              </a:xfrm>
              <a:prstGeom prst="rect">
                <a:avLst/>
              </a:prstGeom>
            </p:spPr>
          </p:pic>
        </p:grpSp>
        <p:grpSp>
          <p:nvGrpSpPr>
            <p:cNvPr id="34" name="Nhóm 33">
              <a:extLst>
                <a:ext uri="{FF2B5EF4-FFF2-40B4-BE49-F238E27FC236}">
                  <a16:creationId xmlns:a16="http://schemas.microsoft.com/office/drawing/2014/main" id="{F36EDE72-739E-4404-B498-68F221E367BD}"/>
                </a:ext>
              </a:extLst>
            </p:cNvPr>
            <p:cNvGrpSpPr/>
            <p:nvPr/>
          </p:nvGrpSpPr>
          <p:grpSpPr>
            <a:xfrm>
              <a:off x="-8364" y="829047"/>
              <a:ext cx="2560320" cy="640080"/>
              <a:chOff x="-2014" y="829047"/>
              <a:chExt cx="2560320" cy="640080"/>
            </a:xfrm>
          </p:grpSpPr>
          <p:sp>
            <p:nvSpPr>
              <p:cNvPr id="12" name="Hình chữ nhật 11">
                <a:extLst>
                  <a:ext uri="{FF2B5EF4-FFF2-40B4-BE49-F238E27FC236}">
                    <a16:creationId xmlns:a16="http://schemas.microsoft.com/office/drawing/2014/main" id="{E50B870B-B840-43EF-B2CE-84583FF5498E}"/>
                  </a:ext>
                </a:extLst>
              </p:cNvPr>
              <p:cNvSpPr/>
              <p:nvPr/>
            </p:nvSpPr>
            <p:spPr>
              <a:xfrm>
                <a:off x="-2014" y="829047"/>
                <a:ext cx="2560320" cy="640080"/>
              </a:xfrm>
              <a:prstGeom prst="rect">
                <a:avLst/>
              </a:prstGeom>
              <a:solidFill>
                <a:schemeClr val="tx1">
                  <a:lumMod val="95000"/>
                  <a:lumOff val="5000"/>
                  <a:alpha val="85000"/>
                </a:schemeClr>
              </a:solidFill>
              <a:ln w="3175">
                <a:solidFill>
                  <a:srgbClr val="FF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400" b="1" dirty="0">
                    <a:latin typeface="Montserrat" panose="00000500000000000000" pitchFamily="2" charset="0"/>
                  </a:rPr>
                  <a:t>	</a:t>
                </a:r>
                <a:r>
                  <a:rPr lang="en-US" sz="1400" b="1" dirty="0" err="1">
                    <a:latin typeface="Montserrat" panose="00000500000000000000" pitchFamily="2" charset="0"/>
                  </a:rPr>
                  <a:t>Tổng</a:t>
                </a:r>
                <a:r>
                  <a:rPr lang="en-US" sz="1400" b="1" dirty="0">
                    <a:latin typeface="Montserrat" panose="00000500000000000000" pitchFamily="2" charset="0"/>
                  </a:rPr>
                  <a:t> </a:t>
                </a:r>
                <a:r>
                  <a:rPr lang="en-US" sz="1400" b="1" dirty="0" err="1">
                    <a:latin typeface="Montserrat" panose="00000500000000000000" pitchFamily="2" charset="0"/>
                  </a:rPr>
                  <a:t>quan</a:t>
                </a:r>
                <a:endParaRPr lang="en-US" sz="1400" b="1" dirty="0">
                  <a:latin typeface="Montserrat" panose="00000500000000000000" pitchFamily="2" charset="0"/>
                </a:endParaRPr>
              </a:p>
            </p:txBody>
          </p:sp>
          <p:pic>
            <p:nvPicPr>
              <p:cNvPr id="33" name="Đồ họa 32" descr="Image with solid fill">
                <a:extLst>
                  <a:ext uri="{FF2B5EF4-FFF2-40B4-BE49-F238E27FC236}">
                    <a16:creationId xmlns:a16="http://schemas.microsoft.com/office/drawing/2014/main" id="{1FA891EF-4E31-4659-8C99-BDAE38DB01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121523" y="920487"/>
                <a:ext cx="457200" cy="457200"/>
              </a:xfrm>
              <a:prstGeom prst="rect">
                <a:avLst/>
              </a:prstGeom>
            </p:spPr>
          </p:pic>
        </p:grpSp>
      </p:grpSp>
      <p:sp>
        <p:nvSpPr>
          <p:cNvPr id="2" name="Hình chữ nhật: Góc Tròn 1">
            <a:extLst>
              <a:ext uri="{FF2B5EF4-FFF2-40B4-BE49-F238E27FC236}">
                <a16:creationId xmlns:a16="http://schemas.microsoft.com/office/drawing/2014/main" id="{4F1D0A4D-3EA0-4988-A283-12F9DE5193FE}"/>
              </a:ext>
            </a:extLst>
          </p:cNvPr>
          <p:cNvSpPr/>
          <p:nvPr/>
        </p:nvSpPr>
        <p:spPr>
          <a:xfrm>
            <a:off x="2906973" y="1469126"/>
            <a:ext cx="5486400" cy="2455760"/>
          </a:xfrm>
          <a:prstGeom prst="roundRect">
            <a:avLst>
              <a:gd name="adj" fmla="val 858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760CA1B8-4F62-4133-A380-6414D023326F}"/>
              </a:ext>
            </a:extLst>
          </p:cNvPr>
          <p:cNvSpPr txBox="1"/>
          <p:nvPr/>
        </p:nvSpPr>
        <p:spPr>
          <a:xfrm>
            <a:off x="2906973" y="1033729"/>
            <a:ext cx="17470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Tổng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quan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latin typeface="Montserrat" panose="00000500000000000000" pitchFamily="2" charset="0"/>
            </a:endParaRPr>
          </a:p>
        </p:txBody>
      </p:sp>
      <p:cxnSp>
        <p:nvCxnSpPr>
          <p:cNvPr id="17" name="Đường nối Thẳng 16">
            <a:extLst>
              <a:ext uri="{FF2B5EF4-FFF2-40B4-BE49-F238E27FC236}">
                <a16:creationId xmlns:a16="http://schemas.microsoft.com/office/drawing/2014/main" id="{FD662CBA-20E6-4D8E-93F9-CC5ED5631FEC}"/>
              </a:ext>
            </a:extLst>
          </p:cNvPr>
          <p:cNvCxnSpPr>
            <a:cxnSpLocks/>
          </p:cNvCxnSpPr>
          <p:nvPr/>
        </p:nvCxnSpPr>
        <p:spPr>
          <a:xfrm>
            <a:off x="3086100" y="2118236"/>
            <a:ext cx="512064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Hộp Văn bản 27">
            <a:extLst>
              <a:ext uri="{FF2B5EF4-FFF2-40B4-BE49-F238E27FC236}">
                <a16:creationId xmlns:a16="http://schemas.microsoft.com/office/drawing/2014/main" id="{7A7DE00F-9500-48A7-A63A-502717C4C653}"/>
              </a:ext>
            </a:extLst>
          </p:cNvPr>
          <p:cNvSpPr txBox="1"/>
          <p:nvPr/>
        </p:nvSpPr>
        <p:spPr>
          <a:xfrm>
            <a:off x="2984309" y="1637257"/>
            <a:ext cx="34915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Kết</a:t>
            </a: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quả</a:t>
            </a: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kinh</a:t>
            </a: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doanh</a:t>
            </a: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hôm</a:t>
            </a: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nay</a:t>
            </a:r>
          </a:p>
        </p:txBody>
      </p:sp>
      <p:cxnSp>
        <p:nvCxnSpPr>
          <p:cNvPr id="30" name="Đường nối Thẳng 29">
            <a:extLst>
              <a:ext uri="{FF2B5EF4-FFF2-40B4-BE49-F238E27FC236}">
                <a16:creationId xmlns:a16="http://schemas.microsoft.com/office/drawing/2014/main" id="{0FC8858A-B133-463A-82BC-A7D57D8705AC}"/>
              </a:ext>
            </a:extLst>
          </p:cNvPr>
          <p:cNvCxnSpPr>
            <a:cxnSpLocks/>
          </p:cNvCxnSpPr>
          <p:nvPr/>
        </p:nvCxnSpPr>
        <p:spPr>
          <a:xfrm>
            <a:off x="5646420" y="2240280"/>
            <a:ext cx="0" cy="100584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Hộp Văn bản 37">
            <a:extLst>
              <a:ext uri="{FF2B5EF4-FFF2-40B4-BE49-F238E27FC236}">
                <a16:creationId xmlns:a16="http://schemas.microsoft.com/office/drawing/2014/main" id="{8AD87901-1B4C-4931-AE94-252B87BF7922}"/>
              </a:ext>
            </a:extLst>
          </p:cNvPr>
          <p:cNvSpPr txBox="1"/>
          <p:nvPr/>
        </p:nvSpPr>
        <p:spPr>
          <a:xfrm>
            <a:off x="2982996" y="2284387"/>
            <a:ext cx="2308402" cy="675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DOANH THU THUẦN</a:t>
            </a:r>
          </a:p>
          <a:p>
            <a:pPr>
              <a:lnSpc>
                <a:spcPct val="200000"/>
              </a:lnSpc>
            </a:pP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0</a:t>
            </a:r>
          </a:p>
        </p:txBody>
      </p:sp>
      <p:sp>
        <p:nvSpPr>
          <p:cNvPr id="39" name="Hộp Văn bản 38">
            <a:extLst>
              <a:ext uri="{FF2B5EF4-FFF2-40B4-BE49-F238E27FC236}">
                <a16:creationId xmlns:a16="http://schemas.microsoft.com/office/drawing/2014/main" id="{7E996847-736E-4AA0-AC84-1D4E3A5374AA}"/>
              </a:ext>
            </a:extLst>
          </p:cNvPr>
          <p:cNvSpPr txBox="1"/>
          <p:nvPr/>
        </p:nvSpPr>
        <p:spPr>
          <a:xfrm>
            <a:off x="5722443" y="2280448"/>
            <a:ext cx="2308402" cy="675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TỔNG ĐƠN HÀNG</a:t>
            </a:r>
          </a:p>
          <a:p>
            <a:pPr>
              <a:lnSpc>
                <a:spcPct val="200000"/>
              </a:lnSpc>
            </a:pP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0</a:t>
            </a:r>
          </a:p>
        </p:txBody>
      </p:sp>
      <p:grpSp>
        <p:nvGrpSpPr>
          <p:cNvPr id="24" name="Nhóm 23">
            <a:extLst>
              <a:ext uri="{FF2B5EF4-FFF2-40B4-BE49-F238E27FC236}">
                <a16:creationId xmlns:a16="http://schemas.microsoft.com/office/drawing/2014/main" id="{B3D4F99A-B217-4FB6-83ED-88ED963B0050}"/>
              </a:ext>
            </a:extLst>
          </p:cNvPr>
          <p:cNvGrpSpPr/>
          <p:nvPr/>
        </p:nvGrpSpPr>
        <p:grpSpPr>
          <a:xfrm>
            <a:off x="6561278" y="3505741"/>
            <a:ext cx="1621398" cy="312420"/>
            <a:chOff x="6003099" y="3390693"/>
            <a:chExt cx="1621398" cy="312420"/>
          </a:xfrm>
        </p:grpSpPr>
        <p:sp>
          <p:nvSpPr>
            <p:cNvPr id="40" name="Hộp Văn bản 39">
              <a:extLst>
                <a:ext uri="{FF2B5EF4-FFF2-40B4-BE49-F238E27FC236}">
                  <a16:creationId xmlns:a16="http://schemas.microsoft.com/office/drawing/2014/main" id="{C88D3913-BC7E-4E36-9544-E00F69777E89}"/>
                </a:ext>
              </a:extLst>
            </p:cNvPr>
            <p:cNvSpPr txBox="1"/>
            <p:nvPr/>
          </p:nvSpPr>
          <p:spPr>
            <a:xfrm>
              <a:off x="6003099" y="3390693"/>
              <a:ext cx="141878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>
                  <a:solidFill>
                    <a:srgbClr val="A80000"/>
                  </a:solidFill>
                  <a:latin typeface="Montserrat" panose="00000500000000000000" pitchFamily="2" charset="0"/>
                </a:rPr>
                <a:t>Đi</a:t>
              </a:r>
              <a:r>
                <a:rPr lang="en-US" sz="1400" dirty="0">
                  <a:solidFill>
                    <a:srgbClr val="A80000"/>
                  </a:solidFill>
                  <a:latin typeface="Montserrat" panose="00000500000000000000" pitchFamily="2" charset="0"/>
                </a:rPr>
                <a:t> </a:t>
              </a:r>
              <a:r>
                <a:rPr lang="en-US" sz="1400" dirty="0" err="1">
                  <a:solidFill>
                    <a:srgbClr val="A80000"/>
                  </a:solidFill>
                  <a:latin typeface="Montserrat" panose="00000500000000000000" pitchFamily="2" charset="0"/>
                </a:rPr>
                <a:t>tới</a:t>
              </a:r>
              <a:r>
                <a:rPr lang="en-US" sz="1400" dirty="0">
                  <a:solidFill>
                    <a:srgbClr val="A80000"/>
                  </a:solidFill>
                  <a:latin typeface="Montserrat" panose="00000500000000000000" pitchFamily="2" charset="0"/>
                </a:rPr>
                <a:t> </a:t>
              </a:r>
              <a:r>
                <a:rPr lang="en-US" sz="1400" dirty="0" err="1">
                  <a:solidFill>
                    <a:srgbClr val="A80000"/>
                  </a:solidFill>
                  <a:latin typeface="Montserrat" panose="00000500000000000000" pitchFamily="2" charset="0"/>
                </a:rPr>
                <a:t>báo</a:t>
              </a:r>
              <a:r>
                <a:rPr lang="en-US" sz="1400" dirty="0">
                  <a:solidFill>
                    <a:srgbClr val="A80000"/>
                  </a:solidFill>
                  <a:latin typeface="Montserrat" panose="00000500000000000000" pitchFamily="2" charset="0"/>
                </a:rPr>
                <a:t> </a:t>
              </a:r>
              <a:r>
                <a:rPr lang="en-US" sz="1400" dirty="0" err="1">
                  <a:solidFill>
                    <a:srgbClr val="A80000"/>
                  </a:solidFill>
                  <a:latin typeface="Montserrat" panose="00000500000000000000" pitchFamily="2" charset="0"/>
                </a:rPr>
                <a:t>cáo</a:t>
              </a:r>
              <a:endParaRPr lang="en-US" sz="1400" dirty="0">
                <a:solidFill>
                  <a:srgbClr val="A80000"/>
                </a:solidFill>
                <a:latin typeface="Montserrat" panose="00000500000000000000" pitchFamily="2" charset="0"/>
              </a:endParaRPr>
            </a:p>
          </p:txBody>
        </p:sp>
        <p:pic>
          <p:nvPicPr>
            <p:cNvPr id="23" name="Đồ họa 22" descr="Caret Right with solid fill">
              <a:extLst>
                <a:ext uri="{FF2B5EF4-FFF2-40B4-BE49-F238E27FC236}">
                  <a16:creationId xmlns:a16="http://schemas.microsoft.com/office/drawing/2014/main" id="{30ECA647-0936-45FA-89E5-B518171439A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7350177" y="3428793"/>
              <a:ext cx="274320" cy="2743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982561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ình chữ nhật 5">
            <a:extLst>
              <a:ext uri="{FF2B5EF4-FFF2-40B4-BE49-F238E27FC236}">
                <a16:creationId xmlns:a16="http://schemas.microsoft.com/office/drawing/2014/main" id="{3332180D-2D91-42E2-B40A-EE1800810310}"/>
              </a:ext>
            </a:extLst>
          </p:cNvPr>
          <p:cNvSpPr/>
          <p:nvPr/>
        </p:nvSpPr>
        <p:spPr>
          <a:xfrm>
            <a:off x="0" y="-4763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5" name="Hình ảnh 24" descr="Pizza and toppics on table">
            <a:extLst>
              <a:ext uri="{FF2B5EF4-FFF2-40B4-BE49-F238E27FC236}">
                <a16:creationId xmlns:a16="http://schemas.microsoft.com/office/drawing/2014/main" id="{0754EA48-72A9-4DD4-8276-FD4DBC8BAD9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172" b="73733"/>
          <a:stretch/>
        </p:blipFill>
        <p:spPr>
          <a:xfrm>
            <a:off x="0" y="2625"/>
            <a:ext cx="12191999" cy="820334"/>
          </a:xfrm>
          <a:prstGeom prst="rect">
            <a:avLst/>
          </a:prstGeom>
        </p:spPr>
      </p:pic>
      <p:sp>
        <p:nvSpPr>
          <p:cNvPr id="16" name="Hình chữ nhật 15">
            <a:extLst>
              <a:ext uri="{FF2B5EF4-FFF2-40B4-BE49-F238E27FC236}">
                <a16:creationId xmlns:a16="http://schemas.microsoft.com/office/drawing/2014/main" id="{B77B100C-86B0-4059-B796-32CFCA37D407}"/>
              </a:ext>
            </a:extLst>
          </p:cNvPr>
          <p:cNvSpPr/>
          <p:nvPr/>
        </p:nvSpPr>
        <p:spPr>
          <a:xfrm>
            <a:off x="1" y="-9527"/>
            <a:ext cx="12191999" cy="837250"/>
          </a:xfrm>
          <a:prstGeom prst="rect">
            <a:avLst/>
          </a:prstGeom>
          <a:solidFill>
            <a:schemeClr val="tx1">
              <a:lumMod val="95000"/>
              <a:lumOff val="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1" name="Nhóm 20">
            <a:extLst>
              <a:ext uri="{FF2B5EF4-FFF2-40B4-BE49-F238E27FC236}">
                <a16:creationId xmlns:a16="http://schemas.microsoft.com/office/drawing/2014/main" id="{D942AD48-6361-4E5E-97B7-774906A69C50}"/>
              </a:ext>
            </a:extLst>
          </p:cNvPr>
          <p:cNvGrpSpPr/>
          <p:nvPr/>
        </p:nvGrpSpPr>
        <p:grpSpPr>
          <a:xfrm>
            <a:off x="-4819" y="0"/>
            <a:ext cx="2560319" cy="822959"/>
            <a:chOff x="18996" y="0"/>
            <a:chExt cx="2560319" cy="822959"/>
          </a:xfrm>
        </p:grpSpPr>
        <p:sp>
          <p:nvSpPr>
            <p:cNvPr id="11" name="Hình chữ nhật 10">
              <a:extLst>
                <a:ext uri="{FF2B5EF4-FFF2-40B4-BE49-F238E27FC236}">
                  <a16:creationId xmlns:a16="http://schemas.microsoft.com/office/drawing/2014/main" id="{7B33D194-90B2-4243-80C6-89C03F387D7F}"/>
                </a:ext>
              </a:extLst>
            </p:cNvPr>
            <p:cNvSpPr/>
            <p:nvPr/>
          </p:nvSpPr>
          <p:spPr>
            <a:xfrm>
              <a:off x="18996" y="0"/>
              <a:ext cx="2560319" cy="822959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8" name="Nhóm 7">
              <a:extLst>
                <a:ext uri="{FF2B5EF4-FFF2-40B4-BE49-F238E27FC236}">
                  <a16:creationId xmlns:a16="http://schemas.microsoft.com/office/drawing/2014/main" id="{CA7C8305-079A-42A4-9DDF-35119AFA1B17}"/>
                </a:ext>
              </a:extLst>
            </p:cNvPr>
            <p:cNvGrpSpPr/>
            <p:nvPr/>
          </p:nvGrpSpPr>
          <p:grpSpPr>
            <a:xfrm>
              <a:off x="74188" y="222055"/>
              <a:ext cx="2449935" cy="400110"/>
              <a:chOff x="2751545" y="3307585"/>
              <a:chExt cx="2449935" cy="400110"/>
            </a:xfrm>
          </p:grpSpPr>
          <p:sp>
            <p:nvSpPr>
              <p:cNvPr id="9" name="Hộp Văn bản 8">
                <a:extLst>
                  <a:ext uri="{FF2B5EF4-FFF2-40B4-BE49-F238E27FC236}">
                    <a16:creationId xmlns:a16="http://schemas.microsoft.com/office/drawing/2014/main" id="{8562943B-0478-4DA6-B91F-80E231F3BB36}"/>
                  </a:ext>
                </a:extLst>
              </p:cNvPr>
              <p:cNvSpPr txBox="1"/>
              <p:nvPr/>
            </p:nvSpPr>
            <p:spPr>
              <a:xfrm>
                <a:off x="2751545" y="3307585"/>
                <a:ext cx="244993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spc="1000" dirty="0" err="1">
                    <a:solidFill>
                      <a:schemeClr val="bg1"/>
                    </a:solidFill>
                    <a:latin typeface="Righteous" panose="02010506000000020000" pitchFamily="2" charset="0"/>
                  </a:rPr>
                  <a:t>Pizz</a:t>
                </a:r>
                <a:r>
                  <a:rPr lang="en-US" sz="2000" b="1" spc="1000" dirty="0">
                    <a:solidFill>
                      <a:schemeClr val="bg1"/>
                    </a:solidFill>
                    <a:latin typeface="Righteous" panose="02010506000000020000" pitchFamily="2" charset="0"/>
                  </a:rPr>
                  <a:t> </a:t>
                </a:r>
                <a:r>
                  <a:rPr lang="en-US" sz="2000" b="1" spc="1000" dirty="0" err="1">
                    <a:solidFill>
                      <a:schemeClr val="bg1"/>
                    </a:solidFill>
                    <a:latin typeface="Righteous" panose="02010506000000020000" pitchFamily="2" charset="0"/>
                  </a:rPr>
                  <a:t>Hust</a:t>
                </a:r>
                <a:endParaRPr lang="en-US" sz="2000" b="1" spc="1000" dirty="0">
                  <a:solidFill>
                    <a:schemeClr val="bg1"/>
                  </a:solidFill>
                  <a:latin typeface="Righteous" panose="02010506000000020000" pitchFamily="2" charset="0"/>
                </a:endParaRPr>
              </a:p>
            </p:txBody>
          </p:sp>
          <p:pic>
            <p:nvPicPr>
              <p:cNvPr id="10" name="Đồ họa 9" descr="Pizza outline">
                <a:extLst>
                  <a:ext uri="{FF2B5EF4-FFF2-40B4-BE49-F238E27FC236}">
                    <a16:creationId xmlns:a16="http://schemas.microsoft.com/office/drawing/2014/main" id="{216824BE-A314-4289-8204-D6C4CBDFF6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 rot="10800000">
                <a:off x="3727207" y="3403490"/>
                <a:ext cx="274320" cy="274320"/>
              </a:xfrm>
              <a:prstGeom prst="rect">
                <a:avLst/>
              </a:prstGeom>
            </p:spPr>
          </p:pic>
        </p:grpSp>
      </p:grpSp>
      <p:pic>
        <p:nvPicPr>
          <p:cNvPr id="3" name="Đồ họa 2" descr="Door Open with solid fill">
            <a:extLst>
              <a:ext uri="{FF2B5EF4-FFF2-40B4-BE49-F238E27FC236}">
                <a16:creationId xmlns:a16="http://schemas.microsoft.com/office/drawing/2014/main" id="{3692DC84-2668-4887-BE82-DDE61B5CA6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115521" y="6323875"/>
            <a:ext cx="365760" cy="365760"/>
          </a:xfrm>
          <a:prstGeom prst="rect">
            <a:avLst/>
          </a:prstGeom>
        </p:spPr>
      </p:pic>
      <p:grpSp>
        <p:nvGrpSpPr>
          <p:cNvPr id="32" name="Nhóm 31">
            <a:extLst>
              <a:ext uri="{FF2B5EF4-FFF2-40B4-BE49-F238E27FC236}">
                <a16:creationId xmlns:a16="http://schemas.microsoft.com/office/drawing/2014/main" id="{5F7A967F-31AE-4401-B2B4-CB9E63399726}"/>
              </a:ext>
            </a:extLst>
          </p:cNvPr>
          <p:cNvGrpSpPr/>
          <p:nvPr/>
        </p:nvGrpSpPr>
        <p:grpSpPr>
          <a:xfrm>
            <a:off x="-8364" y="822959"/>
            <a:ext cx="2560320" cy="6035042"/>
            <a:chOff x="-8364" y="822959"/>
            <a:chExt cx="2560320" cy="6035042"/>
          </a:xfrm>
        </p:grpSpPr>
        <p:sp>
          <p:nvSpPr>
            <p:cNvPr id="38" name="Hình chữ nhật 37">
              <a:extLst>
                <a:ext uri="{FF2B5EF4-FFF2-40B4-BE49-F238E27FC236}">
                  <a16:creationId xmlns:a16="http://schemas.microsoft.com/office/drawing/2014/main" id="{C56D4CC1-4F7F-4065-89EA-CD7130F5676F}"/>
                </a:ext>
              </a:extLst>
            </p:cNvPr>
            <p:cNvSpPr/>
            <p:nvPr/>
          </p:nvSpPr>
          <p:spPr>
            <a:xfrm>
              <a:off x="-8363" y="822959"/>
              <a:ext cx="2560319" cy="6035042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r>
                <a:rPr lang="en-US" sz="1400" b="1" dirty="0">
                  <a:latin typeface="Montserrat" panose="00000500000000000000" pitchFamily="2" charset="0"/>
                </a:rPr>
                <a:t>                 </a:t>
              </a:r>
              <a:r>
                <a:rPr lang="en-US" sz="1400" b="1" u="sng" dirty="0">
                  <a:latin typeface="Montserrat" panose="00000500000000000000" pitchFamily="2" charset="0"/>
                </a:rPr>
                <a:t>Log out</a:t>
              </a:r>
              <a:endParaRPr lang="en-US" sz="1800" b="1" u="sng" dirty="0">
                <a:latin typeface="Montserrat" panose="00000500000000000000" pitchFamily="2" charset="0"/>
              </a:endParaRPr>
            </a:p>
          </p:txBody>
        </p:sp>
        <p:pic>
          <p:nvPicPr>
            <p:cNvPr id="39" name="Đồ họa 38" descr="Door Open with solid fill">
              <a:extLst>
                <a:ext uri="{FF2B5EF4-FFF2-40B4-BE49-F238E27FC236}">
                  <a16:creationId xmlns:a16="http://schemas.microsoft.com/office/drawing/2014/main" id="{74C54BC6-8196-41E9-82E7-CAA83934062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115521" y="6323875"/>
              <a:ext cx="365760" cy="365760"/>
            </a:xfrm>
            <a:prstGeom prst="rect">
              <a:avLst/>
            </a:prstGeom>
          </p:spPr>
        </p:pic>
        <p:grpSp>
          <p:nvGrpSpPr>
            <p:cNvPr id="40" name="Nhóm 39">
              <a:extLst>
                <a:ext uri="{FF2B5EF4-FFF2-40B4-BE49-F238E27FC236}">
                  <a16:creationId xmlns:a16="http://schemas.microsoft.com/office/drawing/2014/main" id="{0930095A-B118-45A4-9DA4-69FA2228525E}"/>
                </a:ext>
              </a:extLst>
            </p:cNvPr>
            <p:cNvGrpSpPr/>
            <p:nvPr/>
          </p:nvGrpSpPr>
          <p:grpSpPr>
            <a:xfrm>
              <a:off x="-8364" y="2756901"/>
              <a:ext cx="2560320" cy="640080"/>
              <a:chOff x="-2014" y="2761664"/>
              <a:chExt cx="2560320" cy="640080"/>
            </a:xfrm>
          </p:grpSpPr>
          <p:sp>
            <p:nvSpPr>
              <p:cNvPr id="50" name="Hình chữ nhật 49">
                <a:extLst>
                  <a:ext uri="{FF2B5EF4-FFF2-40B4-BE49-F238E27FC236}">
                    <a16:creationId xmlns:a16="http://schemas.microsoft.com/office/drawing/2014/main" id="{4870121B-0464-4AAB-9835-D81505AC696A}"/>
                  </a:ext>
                </a:extLst>
              </p:cNvPr>
              <p:cNvSpPr/>
              <p:nvPr/>
            </p:nvSpPr>
            <p:spPr>
              <a:xfrm>
                <a:off x="-2014" y="2761664"/>
                <a:ext cx="2560320" cy="640080"/>
              </a:xfrm>
              <a:prstGeom prst="rect">
                <a:avLst/>
              </a:prstGeom>
              <a:solidFill>
                <a:schemeClr val="tx1">
                  <a:lumMod val="95000"/>
                  <a:lumOff val="5000"/>
                  <a:alpha val="0"/>
                </a:schemeClr>
              </a:solidFill>
              <a:ln w="3175">
                <a:solidFill>
                  <a:srgbClr val="FF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400" b="1" dirty="0">
                    <a:latin typeface="Montserrat" panose="00000500000000000000" pitchFamily="2" charset="0"/>
                  </a:rPr>
                  <a:t>	</a:t>
                </a:r>
                <a:r>
                  <a:rPr lang="en-US" sz="1400" b="1" dirty="0" err="1">
                    <a:latin typeface="Montserrat" panose="00000500000000000000" pitchFamily="2" charset="0"/>
                  </a:rPr>
                  <a:t>Báo</a:t>
                </a:r>
                <a:r>
                  <a:rPr lang="en-US" sz="1400" b="1" dirty="0">
                    <a:latin typeface="Montserrat" panose="00000500000000000000" pitchFamily="2" charset="0"/>
                  </a:rPr>
                  <a:t> </a:t>
                </a:r>
                <a:r>
                  <a:rPr lang="en-US" sz="1400" b="1" dirty="0" err="1">
                    <a:latin typeface="Montserrat" panose="00000500000000000000" pitchFamily="2" charset="0"/>
                  </a:rPr>
                  <a:t>cáo</a:t>
                </a:r>
                <a:endParaRPr lang="en-US" sz="1400" b="1" dirty="0">
                  <a:latin typeface="Montserrat" panose="00000500000000000000" pitchFamily="2" charset="0"/>
                </a:endParaRPr>
              </a:p>
            </p:txBody>
          </p:sp>
          <p:pic>
            <p:nvPicPr>
              <p:cNvPr id="51" name="Đồ họa 50" descr="Document with solid fill">
                <a:extLst>
                  <a:ext uri="{FF2B5EF4-FFF2-40B4-BE49-F238E27FC236}">
                    <a16:creationId xmlns:a16="http://schemas.microsoft.com/office/drawing/2014/main" id="{36C12B95-7094-470D-91C7-5F8D879F1D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21523" y="2853104"/>
                <a:ext cx="457200" cy="457200"/>
              </a:xfrm>
              <a:prstGeom prst="rect">
                <a:avLst/>
              </a:prstGeom>
            </p:spPr>
          </p:pic>
        </p:grpSp>
        <p:grpSp>
          <p:nvGrpSpPr>
            <p:cNvPr id="41" name="Nhóm 40">
              <a:extLst>
                <a:ext uri="{FF2B5EF4-FFF2-40B4-BE49-F238E27FC236}">
                  <a16:creationId xmlns:a16="http://schemas.microsoft.com/office/drawing/2014/main" id="{F4A388AD-A806-4B2A-9FC0-27F90BA4AE1F}"/>
                </a:ext>
              </a:extLst>
            </p:cNvPr>
            <p:cNvGrpSpPr/>
            <p:nvPr/>
          </p:nvGrpSpPr>
          <p:grpSpPr>
            <a:xfrm>
              <a:off x="-8364" y="1471106"/>
              <a:ext cx="2560320" cy="640080"/>
              <a:chOff x="-2014" y="1471106"/>
              <a:chExt cx="2560320" cy="640080"/>
            </a:xfrm>
          </p:grpSpPr>
          <p:sp>
            <p:nvSpPr>
              <p:cNvPr id="48" name="Hình chữ nhật 47">
                <a:extLst>
                  <a:ext uri="{FF2B5EF4-FFF2-40B4-BE49-F238E27FC236}">
                    <a16:creationId xmlns:a16="http://schemas.microsoft.com/office/drawing/2014/main" id="{73409CDE-6723-41F7-8E0A-05A13A536CFE}"/>
                  </a:ext>
                </a:extLst>
              </p:cNvPr>
              <p:cNvSpPr/>
              <p:nvPr/>
            </p:nvSpPr>
            <p:spPr>
              <a:xfrm>
                <a:off x="-2014" y="1471106"/>
                <a:ext cx="2560320" cy="640080"/>
              </a:xfrm>
              <a:prstGeom prst="rect">
                <a:avLst/>
              </a:prstGeom>
              <a:solidFill>
                <a:schemeClr val="tx1">
                  <a:lumMod val="95000"/>
                  <a:lumOff val="5000"/>
                  <a:alpha val="85000"/>
                </a:schemeClr>
              </a:solidFill>
              <a:ln w="3175">
                <a:solidFill>
                  <a:srgbClr val="FF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400" b="1" dirty="0">
                    <a:latin typeface="Montserrat" panose="00000500000000000000" pitchFamily="2" charset="0"/>
                  </a:rPr>
                  <a:t>	</a:t>
                </a:r>
                <a:r>
                  <a:rPr lang="en-US" sz="1400" b="1" dirty="0" err="1">
                    <a:latin typeface="Montserrat" panose="00000500000000000000" pitchFamily="2" charset="0"/>
                  </a:rPr>
                  <a:t>Món</a:t>
                </a:r>
                <a:r>
                  <a:rPr lang="en-US" sz="1400" b="1" dirty="0">
                    <a:latin typeface="Montserrat" panose="00000500000000000000" pitchFamily="2" charset="0"/>
                  </a:rPr>
                  <a:t> </a:t>
                </a:r>
                <a:r>
                  <a:rPr lang="en-US" sz="1400" b="1" dirty="0" err="1">
                    <a:latin typeface="Montserrat" panose="00000500000000000000" pitchFamily="2" charset="0"/>
                  </a:rPr>
                  <a:t>ăn</a:t>
                </a:r>
                <a:endParaRPr lang="en-US" sz="1400" b="1" dirty="0">
                  <a:latin typeface="Montserrat" panose="00000500000000000000" pitchFamily="2" charset="0"/>
                </a:endParaRPr>
              </a:p>
            </p:txBody>
          </p:sp>
          <p:pic>
            <p:nvPicPr>
              <p:cNvPr id="49" name="Đồ họa 48" descr="Continuous Improvement with solid fill">
                <a:extLst>
                  <a:ext uri="{FF2B5EF4-FFF2-40B4-BE49-F238E27FC236}">
                    <a16:creationId xmlns:a16="http://schemas.microsoft.com/office/drawing/2014/main" id="{D0163C2D-9BE5-4024-91B9-B0DC60C65B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121523" y="1568182"/>
                <a:ext cx="457200" cy="457200"/>
              </a:xfrm>
              <a:prstGeom prst="rect">
                <a:avLst/>
              </a:prstGeom>
            </p:spPr>
          </p:pic>
        </p:grpSp>
        <p:grpSp>
          <p:nvGrpSpPr>
            <p:cNvPr id="42" name="Nhóm 41">
              <a:extLst>
                <a:ext uri="{FF2B5EF4-FFF2-40B4-BE49-F238E27FC236}">
                  <a16:creationId xmlns:a16="http://schemas.microsoft.com/office/drawing/2014/main" id="{9F6CB16A-2FC8-4080-B0EE-AE6BDCD46A2A}"/>
                </a:ext>
              </a:extLst>
            </p:cNvPr>
            <p:cNvGrpSpPr/>
            <p:nvPr/>
          </p:nvGrpSpPr>
          <p:grpSpPr>
            <a:xfrm>
              <a:off x="-8364" y="2113473"/>
              <a:ext cx="2560320" cy="640080"/>
              <a:chOff x="-2014" y="2118236"/>
              <a:chExt cx="2560320" cy="640080"/>
            </a:xfrm>
          </p:grpSpPr>
          <p:sp>
            <p:nvSpPr>
              <p:cNvPr id="46" name="Hình chữ nhật 45">
                <a:extLst>
                  <a:ext uri="{FF2B5EF4-FFF2-40B4-BE49-F238E27FC236}">
                    <a16:creationId xmlns:a16="http://schemas.microsoft.com/office/drawing/2014/main" id="{DA07699B-9698-4EB6-A221-833E245279A0}"/>
                  </a:ext>
                </a:extLst>
              </p:cNvPr>
              <p:cNvSpPr/>
              <p:nvPr/>
            </p:nvSpPr>
            <p:spPr>
              <a:xfrm>
                <a:off x="-2014" y="2118236"/>
                <a:ext cx="2560320" cy="640080"/>
              </a:xfrm>
              <a:prstGeom prst="rect">
                <a:avLst/>
              </a:prstGeom>
              <a:solidFill>
                <a:schemeClr val="tx1">
                  <a:lumMod val="95000"/>
                  <a:lumOff val="5000"/>
                  <a:alpha val="0"/>
                </a:schemeClr>
              </a:solidFill>
              <a:ln w="3175">
                <a:solidFill>
                  <a:srgbClr val="FF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400" b="1" dirty="0">
                    <a:latin typeface="Montserrat" panose="00000500000000000000" pitchFamily="2" charset="0"/>
                  </a:rPr>
                  <a:t>	</a:t>
                </a:r>
                <a:r>
                  <a:rPr lang="en-US" sz="1400" b="1" dirty="0" err="1">
                    <a:latin typeface="Montserrat" panose="00000500000000000000" pitchFamily="2" charset="0"/>
                  </a:rPr>
                  <a:t>Đơn</a:t>
                </a:r>
                <a:r>
                  <a:rPr lang="en-US" sz="1400" b="1" dirty="0">
                    <a:latin typeface="Montserrat" panose="00000500000000000000" pitchFamily="2" charset="0"/>
                  </a:rPr>
                  <a:t> </a:t>
                </a:r>
                <a:r>
                  <a:rPr lang="en-US" sz="1400" b="1" dirty="0" err="1">
                    <a:latin typeface="Montserrat" panose="00000500000000000000" pitchFamily="2" charset="0"/>
                  </a:rPr>
                  <a:t>hàng</a:t>
                </a:r>
                <a:endParaRPr lang="en-US" sz="1400" b="1" dirty="0">
                  <a:latin typeface="Montserrat" panose="00000500000000000000" pitchFamily="2" charset="0"/>
                </a:endParaRPr>
              </a:p>
            </p:txBody>
          </p:sp>
          <p:pic>
            <p:nvPicPr>
              <p:cNvPr id="47" name="Đồ họa 46" descr="Inventory with solid fill">
                <a:extLst>
                  <a:ext uri="{FF2B5EF4-FFF2-40B4-BE49-F238E27FC236}">
                    <a16:creationId xmlns:a16="http://schemas.microsoft.com/office/drawing/2014/main" id="{D8BB59C5-FF95-4F28-8355-4395CB794B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121523" y="2213024"/>
                <a:ext cx="457200" cy="457200"/>
              </a:xfrm>
              <a:prstGeom prst="rect">
                <a:avLst/>
              </a:prstGeom>
            </p:spPr>
          </p:pic>
        </p:grpSp>
        <p:grpSp>
          <p:nvGrpSpPr>
            <p:cNvPr id="43" name="Nhóm 42">
              <a:extLst>
                <a:ext uri="{FF2B5EF4-FFF2-40B4-BE49-F238E27FC236}">
                  <a16:creationId xmlns:a16="http://schemas.microsoft.com/office/drawing/2014/main" id="{0FF4222D-734E-43B4-A2F3-BCACBE674F59}"/>
                </a:ext>
              </a:extLst>
            </p:cNvPr>
            <p:cNvGrpSpPr/>
            <p:nvPr/>
          </p:nvGrpSpPr>
          <p:grpSpPr>
            <a:xfrm>
              <a:off x="-8364" y="829047"/>
              <a:ext cx="2560320" cy="640080"/>
              <a:chOff x="-2014" y="829047"/>
              <a:chExt cx="2560320" cy="640080"/>
            </a:xfrm>
          </p:grpSpPr>
          <p:sp>
            <p:nvSpPr>
              <p:cNvPr id="44" name="Hình chữ nhật 43">
                <a:extLst>
                  <a:ext uri="{FF2B5EF4-FFF2-40B4-BE49-F238E27FC236}">
                    <a16:creationId xmlns:a16="http://schemas.microsoft.com/office/drawing/2014/main" id="{7DE3DF65-15D5-4186-AA1A-E4CF2B784EF1}"/>
                  </a:ext>
                </a:extLst>
              </p:cNvPr>
              <p:cNvSpPr/>
              <p:nvPr/>
            </p:nvSpPr>
            <p:spPr>
              <a:xfrm>
                <a:off x="-2014" y="829047"/>
                <a:ext cx="2560320" cy="640080"/>
              </a:xfrm>
              <a:prstGeom prst="rect">
                <a:avLst/>
              </a:prstGeom>
              <a:solidFill>
                <a:schemeClr val="tx1">
                  <a:lumMod val="95000"/>
                  <a:lumOff val="5000"/>
                  <a:alpha val="0"/>
                </a:schemeClr>
              </a:solidFill>
              <a:ln w="3175">
                <a:solidFill>
                  <a:srgbClr val="FF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400" b="1" dirty="0">
                    <a:latin typeface="Montserrat" panose="00000500000000000000" pitchFamily="2" charset="0"/>
                  </a:rPr>
                  <a:t>	</a:t>
                </a:r>
                <a:r>
                  <a:rPr lang="en-US" sz="1400" b="1" dirty="0" err="1">
                    <a:latin typeface="Montserrat" panose="00000500000000000000" pitchFamily="2" charset="0"/>
                  </a:rPr>
                  <a:t>Tổng</a:t>
                </a:r>
                <a:r>
                  <a:rPr lang="en-US" sz="1400" b="1" dirty="0">
                    <a:latin typeface="Montserrat" panose="00000500000000000000" pitchFamily="2" charset="0"/>
                  </a:rPr>
                  <a:t> </a:t>
                </a:r>
                <a:r>
                  <a:rPr lang="en-US" sz="1400" b="1" dirty="0" err="1">
                    <a:latin typeface="Montserrat" panose="00000500000000000000" pitchFamily="2" charset="0"/>
                  </a:rPr>
                  <a:t>quan</a:t>
                </a:r>
                <a:endParaRPr lang="en-US" sz="1400" b="1" dirty="0">
                  <a:latin typeface="Montserrat" panose="00000500000000000000" pitchFamily="2" charset="0"/>
                </a:endParaRPr>
              </a:p>
            </p:txBody>
          </p:sp>
          <p:pic>
            <p:nvPicPr>
              <p:cNvPr id="45" name="Đồ họa 44" descr="Image with solid fill">
                <a:extLst>
                  <a:ext uri="{FF2B5EF4-FFF2-40B4-BE49-F238E27FC236}">
                    <a16:creationId xmlns:a16="http://schemas.microsoft.com/office/drawing/2014/main" id="{871FBD43-1ADF-462D-8434-F7253595DB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121523" y="920487"/>
                <a:ext cx="457200" cy="457200"/>
              </a:xfrm>
              <a:prstGeom prst="rect">
                <a:avLst/>
              </a:prstGeom>
            </p:spPr>
          </p:pic>
        </p:grpSp>
      </p:grpSp>
      <p:grpSp>
        <p:nvGrpSpPr>
          <p:cNvPr id="4" name="Nhóm 3">
            <a:extLst>
              <a:ext uri="{FF2B5EF4-FFF2-40B4-BE49-F238E27FC236}">
                <a16:creationId xmlns:a16="http://schemas.microsoft.com/office/drawing/2014/main" id="{D72F6B42-58A4-4DE8-BA9F-800FFDF5F1E0}"/>
              </a:ext>
            </a:extLst>
          </p:cNvPr>
          <p:cNvGrpSpPr/>
          <p:nvPr/>
        </p:nvGrpSpPr>
        <p:grpSpPr>
          <a:xfrm>
            <a:off x="2885205" y="1033729"/>
            <a:ext cx="8929424" cy="2925231"/>
            <a:chOff x="2885205" y="1033729"/>
            <a:chExt cx="8929424" cy="2925231"/>
          </a:xfrm>
        </p:grpSpPr>
        <p:grpSp>
          <p:nvGrpSpPr>
            <p:cNvPr id="2" name="Nhóm 1">
              <a:extLst>
                <a:ext uri="{FF2B5EF4-FFF2-40B4-BE49-F238E27FC236}">
                  <a16:creationId xmlns:a16="http://schemas.microsoft.com/office/drawing/2014/main" id="{0950E976-BC51-4E74-95D3-4ED1E86F6145}"/>
                </a:ext>
              </a:extLst>
            </p:cNvPr>
            <p:cNvGrpSpPr/>
            <p:nvPr/>
          </p:nvGrpSpPr>
          <p:grpSpPr>
            <a:xfrm>
              <a:off x="2906973" y="1033729"/>
              <a:ext cx="8907656" cy="2925231"/>
              <a:chOff x="2906973" y="1033729"/>
              <a:chExt cx="8907656" cy="2925231"/>
            </a:xfrm>
          </p:grpSpPr>
          <p:sp>
            <p:nvSpPr>
              <p:cNvPr id="24" name="Hình chữ nhật: Góc Tròn 23">
                <a:extLst>
                  <a:ext uri="{FF2B5EF4-FFF2-40B4-BE49-F238E27FC236}">
                    <a16:creationId xmlns:a16="http://schemas.microsoft.com/office/drawing/2014/main" id="{79D77446-CAFD-4BDA-AD3D-7C6959CFCCCA}"/>
                  </a:ext>
                </a:extLst>
              </p:cNvPr>
              <p:cNvSpPr/>
              <p:nvPr/>
            </p:nvSpPr>
            <p:spPr>
              <a:xfrm>
                <a:off x="2906973" y="1469125"/>
                <a:ext cx="8907656" cy="2489835"/>
              </a:xfrm>
              <a:prstGeom prst="roundRect">
                <a:avLst>
                  <a:gd name="adj" fmla="val 858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Hộp Văn bản 25">
                <a:extLst>
                  <a:ext uri="{FF2B5EF4-FFF2-40B4-BE49-F238E27FC236}">
                    <a16:creationId xmlns:a16="http://schemas.microsoft.com/office/drawing/2014/main" id="{208F9245-65AB-4568-BCA7-687FC441993A}"/>
                  </a:ext>
                </a:extLst>
              </p:cNvPr>
              <p:cNvSpPr txBox="1"/>
              <p:nvPr/>
            </p:nvSpPr>
            <p:spPr>
              <a:xfrm>
                <a:off x="2906973" y="1033729"/>
                <a:ext cx="217146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500000000000000" pitchFamily="2" charset="0"/>
                  </a:rPr>
                  <a:t>Danh</a:t>
                </a:r>
                <a:r>
                  <a:rPr 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500000000000000" pitchFamily="2" charset="0"/>
                  </a:rPr>
                  <a:t> </a:t>
                </a:r>
                <a:r>
                  <a:rPr lang="en-US" sz="14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500000000000000" pitchFamily="2" charset="0"/>
                  </a:rPr>
                  <a:t>sách</a:t>
                </a:r>
                <a:r>
                  <a:rPr 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500000000000000" pitchFamily="2" charset="0"/>
                  </a:rPr>
                  <a:t> </a:t>
                </a:r>
                <a:r>
                  <a:rPr lang="en-US" sz="14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500000000000000" pitchFamily="2" charset="0"/>
                  </a:rPr>
                  <a:t>món</a:t>
                </a:r>
                <a:r>
                  <a:rPr 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500000000000000" pitchFamily="2" charset="0"/>
                  </a:rPr>
                  <a:t> </a:t>
                </a:r>
                <a:r>
                  <a:rPr lang="en-US" sz="14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500000000000000" pitchFamily="2" charset="0"/>
                  </a:rPr>
                  <a:t>ăn</a:t>
                </a:r>
                <a:endPara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endParaRPr>
              </a:p>
            </p:txBody>
          </p:sp>
          <p:sp>
            <p:nvSpPr>
              <p:cNvPr id="28" name="Hộp Văn bản 27">
                <a:extLst>
                  <a:ext uri="{FF2B5EF4-FFF2-40B4-BE49-F238E27FC236}">
                    <a16:creationId xmlns:a16="http://schemas.microsoft.com/office/drawing/2014/main" id="{95E35C79-0320-4211-8E28-9BCF9E0CCF29}"/>
                  </a:ext>
                </a:extLst>
              </p:cNvPr>
              <p:cNvSpPr txBox="1"/>
              <p:nvPr/>
            </p:nvSpPr>
            <p:spPr>
              <a:xfrm>
                <a:off x="2984309" y="1637257"/>
                <a:ext cx="149879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500000000000000" pitchFamily="2" charset="0"/>
                  </a:rPr>
                  <a:t>Tên</a:t>
                </a:r>
                <a:r>
                  <a:rPr lang="en-US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500000000000000" pitchFamily="2" charset="0"/>
                  </a:rPr>
                  <a:t> </a:t>
                </a:r>
                <a:r>
                  <a:rPr lang="en-US" sz="1200" b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500000000000000" pitchFamily="2" charset="0"/>
                  </a:rPr>
                  <a:t>món</a:t>
                </a:r>
                <a:r>
                  <a:rPr lang="en-US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500000000000000" pitchFamily="2" charset="0"/>
                  </a:rPr>
                  <a:t> </a:t>
                </a:r>
                <a:r>
                  <a:rPr lang="en-US" sz="1200" b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500000000000000" pitchFamily="2" charset="0"/>
                  </a:rPr>
                  <a:t>ăn</a:t>
                </a:r>
                <a:endParaRPr 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endParaRPr>
              </a:p>
            </p:txBody>
          </p:sp>
        </p:grpSp>
        <p:sp>
          <p:nvSpPr>
            <p:cNvPr id="52" name="Hộp Văn bản 51">
              <a:extLst>
                <a:ext uri="{FF2B5EF4-FFF2-40B4-BE49-F238E27FC236}">
                  <a16:creationId xmlns:a16="http://schemas.microsoft.com/office/drawing/2014/main" id="{6E7D3BE1-2356-4B9C-BF90-77C49EEA220D}"/>
                </a:ext>
              </a:extLst>
            </p:cNvPr>
            <p:cNvSpPr txBox="1"/>
            <p:nvPr/>
          </p:nvSpPr>
          <p:spPr>
            <a:xfrm>
              <a:off x="2984309" y="2272969"/>
              <a:ext cx="850392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u="sng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Pizza </a:t>
              </a:r>
              <a:r>
                <a:rPr lang="en-US" sz="1000" u="sng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thập</a:t>
              </a:r>
              <a:r>
                <a:rPr lang="en-US" sz="1000" u="sng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 </a:t>
              </a:r>
              <a:r>
                <a:rPr lang="en-US" sz="1000" u="sng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cẩm</a:t>
              </a:r>
              <a:r>
                <a:rPr 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			</a:t>
              </a:r>
              <a:r>
                <a:rPr lang="en-US" sz="1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Món</a:t>
              </a:r>
              <a:r>
                <a:rPr 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 </a:t>
              </a:r>
              <a:r>
                <a:rPr lang="en-US" sz="1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ăn</a:t>
              </a:r>
              <a:r>
                <a:rPr 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 </a:t>
              </a:r>
              <a:r>
                <a:rPr lang="en-US" sz="1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chay</a:t>
              </a:r>
              <a:r>
                <a:rPr 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 </a:t>
              </a:r>
            </a:p>
          </p:txBody>
        </p:sp>
        <p:sp>
          <p:nvSpPr>
            <p:cNvPr id="53" name="Hộp Văn bản 52">
              <a:extLst>
                <a:ext uri="{FF2B5EF4-FFF2-40B4-BE49-F238E27FC236}">
                  <a16:creationId xmlns:a16="http://schemas.microsoft.com/office/drawing/2014/main" id="{1009CF65-3944-4CB7-B30D-B9E3AFE63C89}"/>
                </a:ext>
              </a:extLst>
            </p:cNvPr>
            <p:cNvSpPr txBox="1"/>
            <p:nvPr/>
          </p:nvSpPr>
          <p:spPr>
            <a:xfrm>
              <a:off x="6637096" y="1638460"/>
              <a:ext cx="149879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Loại</a:t>
              </a:r>
              <a:endPara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54" name="Hộp Văn bản 53">
              <a:extLst>
                <a:ext uri="{FF2B5EF4-FFF2-40B4-BE49-F238E27FC236}">
                  <a16:creationId xmlns:a16="http://schemas.microsoft.com/office/drawing/2014/main" id="{232B58E8-1137-44E7-8946-E08C5237197F}"/>
                </a:ext>
              </a:extLst>
            </p:cNvPr>
            <p:cNvSpPr txBox="1"/>
            <p:nvPr/>
          </p:nvSpPr>
          <p:spPr>
            <a:xfrm>
              <a:off x="2984308" y="2815810"/>
              <a:ext cx="850392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u="sng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Coca</a:t>
              </a:r>
              <a:r>
                <a:rPr 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				</a:t>
              </a:r>
              <a:r>
                <a:rPr lang="en-US" sz="1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Đồ</a:t>
              </a:r>
              <a:r>
                <a:rPr 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 </a:t>
              </a:r>
              <a:r>
                <a:rPr lang="en-US" sz="1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uống</a:t>
              </a:r>
              <a:r>
                <a:rPr 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 </a:t>
              </a:r>
            </a:p>
          </p:txBody>
        </p:sp>
        <p:cxnSp>
          <p:nvCxnSpPr>
            <p:cNvPr id="55" name="Đường nối Thẳng 54">
              <a:extLst>
                <a:ext uri="{FF2B5EF4-FFF2-40B4-BE49-F238E27FC236}">
                  <a16:creationId xmlns:a16="http://schemas.microsoft.com/office/drawing/2014/main" id="{F4788A1B-34F7-44D1-A994-61839EB04F96}"/>
                </a:ext>
              </a:extLst>
            </p:cNvPr>
            <p:cNvCxnSpPr>
              <a:cxnSpLocks/>
            </p:cNvCxnSpPr>
            <p:nvPr/>
          </p:nvCxnSpPr>
          <p:spPr>
            <a:xfrm>
              <a:off x="2906973" y="2649596"/>
              <a:ext cx="8907656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Hộp Văn bản 56">
              <a:extLst>
                <a:ext uri="{FF2B5EF4-FFF2-40B4-BE49-F238E27FC236}">
                  <a16:creationId xmlns:a16="http://schemas.microsoft.com/office/drawing/2014/main" id="{4D428B34-3197-47D8-B111-2E935019A382}"/>
                </a:ext>
              </a:extLst>
            </p:cNvPr>
            <p:cNvSpPr txBox="1"/>
            <p:nvPr/>
          </p:nvSpPr>
          <p:spPr>
            <a:xfrm>
              <a:off x="2977054" y="3331063"/>
              <a:ext cx="850392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u="sng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Coca</a:t>
              </a:r>
              <a:r>
                <a:rPr 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				</a:t>
              </a:r>
              <a:r>
                <a:rPr lang="en-US" sz="1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Mì</a:t>
              </a:r>
              <a:r>
                <a:rPr 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 Ý</a:t>
              </a:r>
            </a:p>
          </p:txBody>
        </p:sp>
        <p:cxnSp>
          <p:nvCxnSpPr>
            <p:cNvPr id="58" name="Đường nối Thẳng 57">
              <a:extLst>
                <a:ext uri="{FF2B5EF4-FFF2-40B4-BE49-F238E27FC236}">
                  <a16:creationId xmlns:a16="http://schemas.microsoft.com/office/drawing/2014/main" id="{029B833F-87F0-4823-AAC5-E1B9033EE276}"/>
                </a:ext>
              </a:extLst>
            </p:cNvPr>
            <p:cNvCxnSpPr>
              <a:cxnSpLocks/>
            </p:cNvCxnSpPr>
            <p:nvPr/>
          </p:nvCxnSpPr>
          <p:spPr>
            <a:xfrm>
              <a:off x="2885205" y="3208391"/>
              <a:ext cx="8907656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Nhóm 58">
            <a:extLst>
              <a:ext uri="{FF2B5EF4-FFF2-40B4-BE49-F238E27FC236}">
                <a16:creationId xmlns:a16="http://schemas.microsoft.com/office/drawing/2014/main" id="{5723F921-0C59-418F-995A-D109F427E914}"/>
              </a:ext>
            </a:extLst>
          </p:cNvPr>
          <p:cNvGrpSpPr/>
          <p:nvPr/>
        </p:nvGrpSpPr>
        <p:grpSpPr>
          <a:xfrm>
            <a:off x="2883389" y="3996788"/>
            <a:ext cx="8929424" cy="2798043"/>
            <a:chOff x="2885205" y="1033729"/>
            <a:chExt cx="8929424" cy="2798043"/>
          </a:xfrm>
        </p:grpSpPr>
        <p:grpSp>
          <p:nvGrpSpPr>
            <p:cNvPr id="60" name="Nhóm 59">
              <a:extLst>
                <a:ext uri="{FF2B5EF4-FFF2-40B4-BE49-F238E27FC236}">
                  <a16:creationId xmlns:a16="http://schemas.microsoft.com/office/drawing/2014/main" id="{1F76B0CB-E2CE-4CA8-A589-D6675771DCD9}"/>
                </a:ext>
              </a:extLst>
            </p:cNvPr>
            <p:cNvGrpSpPr/>
            <p:nvPr/>
          </p:nvGrpSpPr>
          <p:grpSpPr>
            <a:xfrm>
              <a:off x="2906973" y="1033729"/>
              <a:ext cx="8907656" cy="2798043"/>
              <a:chOff x="2906973" y="1033729"/>
              <a:chExt cx="8907656" cy="2798043"/>
            </a:xfrm>
          </p:grpSpPr>
          <p:sp>
            <p:nvSpPr>
              <p:cNvPr id="67" name="Hình chữ nhật: Góc Tròn 66">
                <a:extLst>
                  <a:ext uri="{FF2B5EF4-FFF2-40B4-BE49-F238E27FC236}">
                    <a16:creationId xmlns:a16="http://schemas.microsoft.com/office/drawing/2014/main" id="{DC9BFDD3-97ED-4A24-80F3-1D661369C1E9}"/>
                  </a:ext>
                </a:extLst>
              </p:cNvPr>
              <p:cNvSpPr/>
              <p:nvPr/>
            </p:nvSpPr>
            <p:spPr>
              <a:xfrm>
                <a:off x="2906973" y="1469126"/>
                <a:ext cx="8907656" cy="2362646"/>
              </a:xfrm>
              <a:prstGeom prst="roundRect">
                <a:avLst>
                  <a:gd name="adj" fmla="val 858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Hộp Văn bản 67">
                <a:extLst>
                  <a:ext uri="{FF2B5EF4-FFF2-40B4-BE49-F238E27FC236}">
                    <a16:creationId xmlns:a16="http://schemas.microsoft.com/office/drawing/2014/main" id="{8B6047D3-DE31-4D7C-A375-49637D32D872}"/>
                  </a:ext>
                </a:extLst>
              </p:cNvPr>
              <p:cNvSpPr txBox="1"/>
              <p:nvPr/>
            </p:nvSpPr>
            <p:spPr>
              <a:xfrm>
                <a:off x="2906973" y="1033729"/>
                <a:ext cx="217146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500000000000000" pitchFamily="2" charset="0"/>
                  </a:rPr>
                  <a:t>Danh</a:t>
                </a:r>
                <a:r>
                  <a:rPr 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500000000000000" pitchFamily="2" charset="0"/>
                  </a:rPr>
                  <a:t> </a:t>
                </a:r>
                <a:r>
                  <a:rPr lang="en-US" sz="14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500000000000000" pitchFamily="2" charset="0"/>
                  </a:rPr>
                  <a:t>sách</a:t>
                </a:r>
                <a:r>
                  <a:rPr 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500000000000000" pitchFamily="2" charset="0"/>
                  </a:rPr>
                  <a:t> combo</a:t>
                </a:r>
              </a:p>
            </p:txBody>
          </p:sp>
          <p:sp>
            <p:nvSpPr>
              <p:cNvPr id="69" name="Hộp Văn bản 68">
                <a:extLst>
                  <a:ext uri="{FF2B5EF4-FFF2-40B4-BE49-F238E27FC236}">
                    <a16:creationId xmlns:a16="http://schemas.microsoft.com/office/drawing/2014/main" id="{0B19B18B-F0F4-44AA-83E5-439B6CED17E7}"/>
                  </a:ext>
                </a:extLst>
              </p:cNvPr>
              <p:cNvSpPr txBox="1"/>
              <p:nvPr/>
            </p:nvSpPr>
            <p:spPr>
              <a:xfrm>
                <a:off x="2984309" y="1637257"/>
                <a:ext cx="149879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500000000000000" pitchFamily="2" charset="0"/>
                  </a:rPr>
                  <a:t>Tên</a:t>
                </a:r>
                <a:r>
                  <a:rPr lang="en-US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500000000000000" pitchFamily="2" charset="0"/>
                  </a:rPr>
                  <a:t> </a:t>
                </a:r>
                <a:r>
                  <a:rPr lang="en-US" sz="1200" b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500000000000000" pitchFamily="2" charset="0"/>
                  </a:rPr>
                  <a:t>món</a:t>
                </a:r>
                <a:r>
                  <a:rPr lang="en-US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500000000000000" pitchFamily="2" charset="0"/>
                  </a:rPr>
                  <a:t> </a:t>
                </a:r>
                <a:r>
                  <a:rPr lang="en-US" sz="1200" b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500000000000000" pitchFamily="2" charset="0"/>
                  </a:rPr>
                  <a:t>ăn</a:t>
                </a:r>
                <a:endParaRPr 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endParaRPr>
              </a:p>
            </p:txBody>
          </p:sp>
        </p:grpSp>
        <p:sp>
          <p:nvSpPr>
            <p:cNvPr id="61" name="Hộp Văn bản 60">
              <a:extLst>
                <a:ext uri="{FF2B5EF4-FFF2-40B4-BE49-F238E27FC236}">
                  <a16:creationId xmlns:a16="http://schemas.microsoft.com/office/drawing/2014/main" id="{9571D252-1A8C-4ECF-8150-B52340FC1D9A}"/>
                </a:ext>
              </a:extLst>
            </p:cNvPr>
            <p:cNvSpPr txBox="1"/>
            <p:nvPr/>
          </p:nvSpPr>
          <p:spPr>
            <a:xfrm>
              <a:off x="2984309" y="2272969"/>
              <a:ext cx="850392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u="sng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Pizza </a:t>
              </a:r>
              <a:r>
                <a:rPr lang="en-US" sz="1000" u="sng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thập</a:t>
              </a:r>
              <a:r>
                <a:rPr lang="en-US" sz="1000" u="sng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 </a:t>
              </a:r>
              <a:r>
                <a:rPr lang="en-US" sz="1000" u="sng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cẩm</a:t>
              </a:r>
              <a:r>
                <a:rPr 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			Combo</a:t>
              </a:r>
            </a:p>
          </p:txBody>
        </p:sp>
        <p:sp>
          <p:nvSpPr>
            <p:cNvPr id="62" name="Hộp Văn bản 61">
              <a:extLst>
                <a:ext uri="{FF2B5EF4-FFF2-40B4-BE49-F238E27FC236}">
                  <a16:creationId xmlns:a16="http://schemas.microsoft.com/office/drawing/2014/main" id="{44CD51F2-7F32-4381-868A-7A64E0965073}"/>
                </a:ext>
              </a:extLst>
            </p:cNvPr>
            <p:cNvSpPr txBox="1"/>
            <p:nvPr/>
          </p:nvSpPr>
          <p:spPr>
            <a:xfrm>
              <a:off x="6637096" y="1638460"/>
              <a:ext cx="149879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Loại</a:t>
              </a:r>
              <a:endPara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63" name="Hộp Văn bản 62">
              <a:extLst>
                <a:ext uri="{FF2B5EF4-FFF2-40B4-BE49-F238E27FC236}">
                  <a16:creationId xmlns:a16="http://schemas.microsoft.com/office/drawing/2014/main" id="{38D716B4-DC99-40B4-98FA-7259954FED78}"/>
                </a:ext>
              </a:extLst>
            </p:cNvPr>
            <p:cNvSpPr txBox="1"/>
            <p:nvPr/>
          </p:nvSpPr>
          <p:spPr>
            <a:xfrm>
              <a:off x="2984308" y="2815810"/>
              <a:ext cx="850392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u="sng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Coca</a:t>
              </a:r>
              <a:r>
                <a:rPr 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				Menu </a:t>
              </a:r>
              <a:r>
                <a:rPr lang="en-US" sz="1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chay</a:t>
              </a:r>
              <a:endParaRPr 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endParaRPr>
            </a:p>
          </p:txBody>
        </p:sp>
        <p:cxnSp>
          <p:nvCxnSpPr>
            <p:cNvPr id="64" name="Đường nối Thẳng 63">
              <a:extLst>
                <a:ext uri="{FF2B5EF4-FFF2-40B4-BE49-F238E27FC236}">
                  <a16:creationId xmlns:a16="http://schemas.microsoft.com/office/drawing/2014/main" id="{034F5812-6332-48A1-8BBC-73F89BA9A71D}"/>
                </a:ext>
              </a:extLst>
            </p:cNvPr>
            <p:cNvCxnSpPr>
              <a:cxnSpLocks/>
            </p:cNvCxnSpPr>
            <p:nvPr/>
          </p:nvCxnSpPr>
          <p:spPr>
            <a:xfrm>
              <a:off x="2906973" y="2649596"/>
              <a:ext cx="8907656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Hộp Văn bản 64">
              <a:extLst>
                <a:ext uri="{FF2B5EF4-FFF2-40B4-BE49-F238E27FC236}">
                  <a16:creationId xmlns:a16="http://schemas.microsoft.com/office/drawing/2014/main" id="{9E7D876A-462E-4727-B212-806156D6B1AD}"/>
                </a:ext>
              </a:extLst>
            </p:cNvPr>
            <p:cNvSpPr txBox="1"/>
            <p:nvPr/>
          </p:nvSpPr>
          <p:spPr>
            <a:xfrm>
              <a:off x="2977054" y="3331063"/>
              <a:ext cx="850392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u="sng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Coca</a:t>
              </a:r>
              <a:r>
                <a:rPr 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				Menu </a:t>
              </a:r>
              <a:r>
                <a:rPr lang="en-US" sz="1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thuần</a:t>
              </a:r>
              <a:endParaRPr 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endParaRPr>
            </a:p>
          </p:txBody>
        </p:sp>
        <p:cxnSp>
          <p:nvCxnSpPr>
            <p:cNvPr id="66" name="Đường nối Thẳng 65">
              <a:extLst>
                <a:ext uri="{FF2B5EF4-FFF2-40B4-BE49-F238E27FC236}">
                  <a16:creationId xmlns:a16="http://schemas.microsoft.com/office/drawing/2014/main" id="{105E1C26-BB65-45E4-A290-23578C428269}"/>
                </a:ext>
              </a:extLst>
            </p:cNvPr>
            <p:cNvCxnSpPr>
              <a:cxnSpLocks/>
            </p:cNvCxnSpPr>
            <p:nvPr/>
          </p:nvCxnSpPr>
          <p:spPr>
            <a:xfrm>
              <a:off x="2885205" y="3208391"/>
              <a:ext cx="8907656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0" name="Hộp Văn bản 69">
            <a:extLst>
              <a:ext uri="{FF2B5EF4-FFF2-40B4-BE49-F238E27FC236}">
                <a16:creationId xmlns:a16="http://schemas.microsoft.com/office/drawing/2014/main" id="{36645034-45AD-4DF1-A98B-1DA058E2CB37}"/>
              </a:ext>
            </a:extLst>
          </p:cNvPr>
          <p:cNvSpPr txBox="1"/>
          <p:nvPr/>
        </p:nvSpPr>
        <p:spPr>
          <a:xfrm>
            <a:off x="10504523" y="1658282"/>
            <a:ext cx="14987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Tùy</a:t>
            </a:r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chọn</a:t>
            </a:r>
            <a:endParaRPr 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Montserrat" panose="00000500000000000000" pitchFamily="2" charset="0"/>
            </a:endParaRPr>
          </a:p>
        </p:txBody>
      </p:sp>
      <p:pic>
        <p:nvPicPr>
          <p:cNvPr id="71" name="Đồ họa 70" descr="Stop outline">
            <a:extLst>
              <a:ext uri="{FF2B5EF4-FFF2-40B4-BE49-F238E27FC236}">
                <a16:creationId xmlns:a16="http://schemas.microsoft.com/office/drawing/2014/main" id="{B716830B-3C5D-4BBF-A297-FE7D50628A6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0858666" y="2313909"/>
            <a:ext cx="182880" cy="182880"/>
          </a:xfrm>
          <a:prstGeom prst="rect">
            <a:avLst/>
          </a:prstGeom>
        </p:spPr>
      </p:pic>
      <p:pic>
        <p:nvPicPr>
          <p:cNvPr id="72" name="Đồ họa 71" descr="Stop outline">
            <a:extLst>
              <a:ext uri="{FF2B5EF4-FFF2-40B4-BE49-F238E27FC236}">
                <a16:creationId xmlns:a16="http://schemas.microsoft.com/office/drawing/2014/main" id="{8447EDF0-3702-4B03-9559-4641E987FB6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0858666" y="2846155"/>
            <a:ext cx="182880" cy="182880"/>
          </a:xfrm>
          <a:prstGeom prst="rect">
            <a:avLst/>
          </a:prstGeom>
        </p:spPr>
      </p:pic>
      <p:pic>
        <p:nvPicPr>
          <p:cNvPr id="73" name="Đồ họa 72" descr="Stop outline">
            <a:extLst>
              <a:ext uri="{FF2B5EF4-FFF2-40B4-BE49-F238E27FC236}">
                <a16:creationId xmlns:a16="http://schemas.microsoft.com/office/drawing/2014/main" id="{84F5CFCC-EE8F-40A1-87DF-E115F47BFC9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0858666" y="3363912"/>
            <a:ext cx="182880" cy="182880"/>
          </a:xfrm>
          <a:prstGeom prst="rect">
            <a:avLst/>
          </a:prstGeom>
        </p:spPr>
      </p:pic>
      <p:sp>
        <p:nvSpPr>
          <p:cNvPr id="78" name="Hộp Văn bản 77">
            <a:extLst>
              <a:ext uri="{FF2B5EF4-FFF2-40B4-BE49-F238E27FC236}">
                <a16:creationId xmlns:a16="http://schemas.microsoft.com/office/drawing/2014/main" id="{31D2CBFE-3AF5-4933-A306-E059C48A05B6}"/>
              </a:ext>
            </a:extLst>
          </p:cNvPr>
          <p:cNvSpPr txBox="1"/>
          <p:nvPr/>
        </p:nvSpPr>
        <p:spPr>
          <a:xfrm>
            <a:off x="10520841" y="4616512"/>
            <a:ext cx="14987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Tùy</a:t>
            </a:r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chọn</a:t>
            </a:r>
            <a:endParaRPr 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Montserrat" panose="00000500000000000000" pitchFamily="2" charset="0"/>
            </a:endParaRPr>
          </a:p>
        </p:txBody>
      </p:sp>
      <p:pic>
        <p:nvPicPr>
          <p:cNvPr id="79" name="Đồ họa 78" descr="Stop outline">
            <a:extLst>
              <a:ext uri="{FF2B5EF4-FFF2-40B4-BE49-F238E27FC236}">
                <a16:creationId xmlns:a16="http://schemas.microsoft.com/office/drawing/2014/main" id="{BD4B8995-1E17-4495-A31C-8843C0DEFFA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0874984" y="5804385"/>
            <a:ext cx="182880" cy="182880"/>
          </a:xfrm>
          <a:prstGeom prst="rect">
            <a:avLst/>
          </a:prstGeom>
        </p:spPr>
      </p:pic>
      <p:pic>
        <p:nvPicPr>
          <p:cNvPr id="80" name="Đồ họa 79" descr="Stop outline">
            <a:extLst>
              <a:ext uri="{FF2B5EF4-FFF2-40B4-BE49-F238E27FC236}">
                <a16:creationId xmlns:a16="http://schemas.microsoft.com/office/drawing/2014/main" id="{AB03023B-D855-47DF-BA74-AFE0F6F9A03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0874984" y="6322142"/>
            <a:ext cx="182880" cy="182880"/>
          </a:xfrm>
          <a:prstGeom prst="rect">
            <a:avLst/>
          </a:prstGeom>
        </p:spPr>
      </p:pic>
      <p:sp>
        <p:nvSpPr>
          <p:cNvPr id="81" name="Hình chữ nhật: Góc Tròn 80">
            <a:extLst>
              <a:ext uri="{FF2B5EF4-FFF2-40B4-BE49-F238E27FC236}">
                <a16:creationId xmlns:a16="http://schemas.microsoft.com/office/drawing/2014/main" id="{4C97281E-2B21-44FF-BE69-A377AB577C42}"/>
              </a:ext>
            </a:extLst>
          </p:cNvPr>
          <p:cNvSpPr/>
          <p:nvPr/>
        </p:nvSpPr>
        <p:spPr>
          <a:xfrm>
            <a:off x="7408259" y="1072032"/>
            <a:ext cx="1734461" cy="235455"/>
          </a:xfrm>
          <a:prstGeom prst="roundRect">
            <a:avLst>
              <a:gd name="adj" fmla="val 11610"/>
            </a:avLst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Thêm</a:t>
            </a:r>
            <a:r>
              <a:rPr lang="en-US" sz="1000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000" dirty="0" err="1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món</a:t>
            </a:r>
            <a:r>
              <a:rPr lang="en-US" sz="1000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000" dirty="0" err="1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ăn</a:t>
            </a:r>
            <a:endParaRPr lang="en-US" sz="1000" dirty="0">
              <a:solidFill>
                <a:schemeClr val="bg1">
                  <a:lumMod val="95000"/>
                </a:schemeClr>
              </a:solidFill>
              <a:latin typeface="Montserrat" panose="00000500000000000000" pitchFamily="2" charset="0"/>
            </a:endParaRPr>
          </a:p>
        </p:txBody>
      </p:sp>
      <p:sp>
        <p:nvSpPr>
          <p:cNvPr id="82" name="Hình chữ nhật: Góc Tròn 81">
            <a:extLst>
              <a:ext uri="{FF2B5EF4-FFF2-40B4-BE49-F238E27FC236}">
                <a16:creationId xmlns:a16="http://schemas.microsoft.com/office/drawing/2014/main" id="{87DCD8B4-2557-4F2A-BDE0-09E4D2CDAD4C}"/>
              </a:ext>
            </a:extLst>
          </p:cNvPr>
          <p:cNvSpPr/>
          <p:nvPr/>
        </p:nvSpPr>
        <p:spPr>
          <a:xfrm>
            <a:off x="10058400" y="1073749"/>
            <a:ext cx="1734461" cy="235455"/>
          </a:xfrm>
          <a:prstGeom prst="roundRect">
            <a:avLst>
              <a:gd name="adj" fmla="val 11610"/>
            </a:avLst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Xóa</a:t>
            </a:r>
            <a:r>
              <a:rPr lang="en-US" sz="1000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000" dirty="0" err="1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mục</a:t>
            </a:r>
            <a:r>
              <a:rPr lang="en-US" sz="1000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000" dirty="0" err="1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đã</a:t>
            </a:r>
            <a:r>
              <a:rPr lang="en-US" sz="1000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000" dirty="0" err="1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chọn</a:t>
            </a:r>
            <a:endParaRPr lang="en-US" sz="1000" dirty="0">
              <a:solidFill>
                <a:schemeClr val="bg1">
                  <a:lumMod val="95000"/>
                </a:schemeClr>
              </a:solidFill>
              <a:latin typeface="Montserrat" panose="00000500000000000000" pitchFamily="2" charset="0"/>
            </a:endParaRPr>
          </a:p>
        </p:txBody>
      </p:sp>
      <p:sp>
        <p:nvSpPr>
          <p:cNvPr id="86" name="Hình chữ nhật: Góc Tròn 85">
            <a:extLst>
              <a:ext uri="{FF2B5EF4-FFF2-40B4-BE49-F238E27FC236}">
                <a16:creationId xmlns:a16="http://schemas.microsoft.com/office/drawing/2014/main" id="{823DA840-E92A-4FF0-A958-ED7E2D333DC9}"/>
              </a:ext>
            </a:extLst>
          </p:cNvPr>
          <p:cNvSpPr/>
          <p:nvPr/>
        </p:nvSpPr>
        <p:spPr>
          <a:xfrm>
            <a:off x="7408259" y="4083063"/>
            <a:ext cx="1734461" cy="235455"/>
          </a:xfrm>
          <a:prstGeom prst="roundRect">
            <a:avLst>
              <a:gd name="adj" fmla="val 11610"/>
            </a:avLst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Thêm</a:t>
            </a:r>
            <a:r>
              <a:rPr lang="en-US" sz="1000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 combo</a:t>
            </a:r>
          </a:p>
        </p:txBody>
      </p:sp>
      <p:sp>
        <p:nvSpPr>
          <p:cNvPr id="87" name="Hình chữ nhật: Góc Tròn 86">
            <a:extLst>
              <a:ext uri="{FF2B5EF4-FFF2-40B4-BE49-F238E27FC236}">
                <a16:creationId xmlns:a16="http://schemas.microsoft.com/office/drawing/2014/main" id="{466C98D3-7655-4604-AE36-B0DF02792C33}"/>
              </a:ext>
            </a:extLst>
          </p:cNvPr>
          <p:cNvSpPr/>
          <p:nvPr/>
        </p:nvSpPr>
        <p:spPr>
          <a:xfrm>
            <a:off x="10058400" y="4084780"/>
            <a:ext cx="1734461" cy="235455"/>
          </a:xfrm>
          <a:prstGeom prst="roundRect">
            <a:avLst>
              <a:gd name="adj" fmla="val 11610"/>
            </a:avLst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Xóa</a:t>
            </a:r>
            <a:r>
              <a:rPr lang="en-US" sz="1000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000" dirty="0" err="1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mục</a:t>
            </a:r>
            <a:r>
              <a:rPr lang="en-US" sz="1000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000" dirty="0" err="1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đã</a:t>
            </a:r>
            <a:r>
              <a:rPr lang="en-US" sz="1000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000" dirty="0" err="1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chọn</a:t>
            </a:r>
            <a:endParaRPr lang="en-US" sz="1000" dirty="0">
              <a:solidFill>
                <a:schemeClr val="bg1">
                  <a:lumMod val="95000"/>
                </a:schemeClr>
              </a:solidFill>
              <a:latin typeface="Montserrat" panose="00000500000000000000" pitchFamily="2" charset="0"/>
            </a:endParaRPr>
          </a:p>
        </p:txBody>
      </p:sp>
      <p:pic>
        <p:nvPicPr>
          <p:cNvPr id="97" name="Đồ họa 96" descr="Stop outline">
            <a:extLst>
              <a:ext uri="{FF2B5EF4-FFF2-40B4-BE49-F238E27FC236}">
                <a16:creationId xmlns:a16="http://schemas.microsoft.com/office/drawing/2014/main" id="{0E8F4339-C3EA-4D65-98FA-3B261EC915A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0834190" y="5267937"/>
            <a:ext cx="182880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0799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ình chữ nhật 5">
            <a:extLst>
              <a:ext uri="{FF2B5EF4-FFF2-40B4-BE49-F238E27FC236}">
                <a16:creationId xmlns:a16="http://schemas.microsoft.com/office/drawing/2014/main" id="{3332180D-2D91-42E2-B40A-EE1800810310}"/>
              </a:ext>
            </a:extLst>
          </p:cNvPr>
          <p:cNvSpPr/>
          <p:nvPr/>
        </p:nvSpPr>
        <p:spPr>
          <a:xfrm>
            <a:off x="0" y="-4763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5" name="Hình ảnh 24" descr="Pizza and toppics on table">
            <a:extLst>
              <a:ext uri="{FF2B5EF4-FFF2-40B4-BE49-F238E27FC236}">
                <a16:creationId xmlns:a16="http://schemas.microsoft.com/office/drawing/2014/main" id="{0754EA48-72A9-4DD4-8276-FD4DBC8BAD9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172" b="73733"/>
          <a:stretch/>
        </p:blipFill>
        <p:spPr>
          <a:xfrm>
            <a:off x="0" y="2625"/>
            <a:ext cx="12191999" cy="820334"/>
          </a:xfrm>
          <a:prstGeom prst="rect">
            <a:avLst/>
          </a:prstGeom>
        </p:spPr>
      </p:pic>
      <p:sp>
        <p:nvSpPr>
          <p:cNvPr id="16" name="Hình chữ nhật 15">
            <a:extLst>
              <a:ext uri="{FF2B5EF4-FFF2-40B4-BE49-F238E27FC236}">
                <a16:creationId xmlns:a16="http://schemas.microsoft.com/office/drawing/2014/main" id="{B77B100C-86B0-4059-B796-32CFCA37D407}"/>
              </a:ext>
            </a:extLst>
          </p:cNvPr>
          <p:cNvSpPr/>
          <p:nvPr/>
        </p:nvSpPr>
        <p:spPr>
          <a:xfrm>
            <a:off x="1" y="-9527"/>
            <a:ext cx="12191999" cy="837250"/>
          </a:xfrm>
          <a:prstGeom prst="rect">
            <a:avLst/>
          </a:prstGeom>
          <a:solidFill>
            <a:schemeClr val="tx1">
              <a:lumMod val="95000"/>
              <a:lumOff val="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1" name="Nhóm 20">
            <a:extLst>
              <a:ext uri="{FF2B5EF4-FFF2-40B4-BE49-F238E27FC236}">
                <a16:creationId xmlns:a16="http://schemas.microsoft.com/office/drawing/2014/main" id="{D942AD48-6361-4E5E-97B7-774906A69C50}"/>
              </a:ext>
            </a:extLst>
          </p:cNvPr>
          <p:cNvGrpSpPr/>
          <p:nvPr/>
        </p:nvGrpSpPr>
        <p:grpSpPr>
          <a:xfrm>
            <a:off x="-4819" y="0"/>
            <a:ext cx="2560319" cy="822959"/>
            <a:chOff x="18996" y="0"/>
            <a:chExt cx="2560319" cy="822959"/>
          </a:xfrm>
        </p:grpSpPr>
        <p:sp>
          <p:nvSpPr>
            <p:cNvPr id="11" name="Hình chữ nhật 10">
              <a:extLst>
                <a:ext uri="{FF2B5EF4-FFF2-40B4-BE49-F238E27FC236}">
                  <a16:creationId xmlns:a16="http://schemas.microsoft.com/office/drawing/2014/main" id="{7B33D194-90B2-4243-80C6-89C03F387D7F}"/>
                </a:ext>
              </a:extLst>
            </p:cNvPr>
            <p:cNvSpPr/>
            <p:nvPr/>
          </p:nvSpPr>
          <p:spPr>
            <a:xfrm>
              <a:off x="18996" y="0"/>
              <a:ext cx="2560319" cy="822959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8" name="Nhóm 7">
              <a:extLst>
                <a:ext uri="{FF2B5EF4-FFF2-40B4-BE49-F238E27FC236}">
                  <a16:creationId xmlns:a16="http://schemas.microsoft.com/office/drawing/2014/main" id="{CA7C8305-079A-42A4-9DDF-35119AFA1B17}"/>
                </a:ext>
              </a:extLst>
            </p:cNvPr>
            <p:cNvGrpSpPr/>
            <p:nvPr/>
          </p:nvGrpSpPr>
          <p:grpSpPr>
            <a:xfrm>
              <a:off x="74188" y="222055"/>
              <a:ext cx="2449935" cy="400110"/>
              <a:chOff x="2751545" y="3307585"/>
              <a:chExt cx="2449935" cy="400110"/>
            </a:xfrm>
          </p:grpSpPr>
          <p:sp>
            <p:nvSpPr>
              <p:cNvPr id="9" name="Hộp Văn bản 8">
                <a:extLst>
                  <a:ext uri="{FF2B5EF4-FFF2-40B4-BE49-F238E27FC236}">
                    <a16:creationId xmlns:a16="http://schemas.microsoft.com/office/drawing/2014/main" id="{8562943B-0478-4DA6-B91F-80E231F3BB36}"/>
                  </a:ext>
                </a:extLst>
              </p:cNvPr>
              <p:cNvSpPr txBox="1"/>
              <p:nvPr/>
            </p:nvSpPr>
            <p:spPr>
              <a:xfrm>
                <a:off x="2751545" y="3307585"/>
                <a:ext cx="244993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spc="1000" dirty="0" err="1">
                    <a:solidFill>
                      <a:schemeClr val="bg1"/>
                    </a:solidFill>
                    <a:latin typeface="Righteous" panose="02010506000000020000" pitchFamily="2" charset="0"/>
                  </a:rPr>
                  <a:t>Pizz</a:t>
                </a:r>
                <a:r>
                  <a:rPr lang="en-US" sz="2000" b="1" spc="1000" dirty="0">
                    <a:solidFill>
                      <a:schemeClr val="bg1"/>
                    </a:solidFill>
                    <a:latin typeface="Righteous" panose="02010506000000020000" pitchFamily="2" charset="0"/>
                  </a:rPr>
                  <a:t> </a:t>
                </a:r>
                <a:r>
                  <a:rPr lang="en-US" sz="2000" b="1" spc="1000" dirty="0" err="1">
                    <a:solidFill>
                      <a:schemeClr val="bg1"/>
                    </a:solidFill>
                    <a:latin typeface="Righteous" panose="02010506000000020000" pitchFamily="2" charset="0"/>
                  </a:rPr>
                  <a:t>Hust</a:t>
                </a:r>
                <a:endParaRPr lang="en-US" sz="2000" b="1" spc="1000" dirty="0">
                  <a:solidFill>
                    <a:schemeClr val="bg1"/>
                  </a:solidFill>
                  <a:latin typeface="Righteous" panose="02010506000000020000" pitchFamily="2" charset="0"/>
                </a:endParaRPr>
              </a:p>
            </p:txBody>
          </p:sp>
          <p:pic>
            <p:nvPicPr>
              <p:cNvPr id="10" name="Đồ họa 9" descr="Pizza outline">
                <a:extLst>
                  <a:ext uri="{FF2B5EF4-FFF2-40B4-BE49-F238E27FC236}">
                    <a16:creationId xmlns:a16="http://schemas.microsoft.com/office/drawing/2014/main" id="{216824BE-A314-4289-8204-D6C4CBDFF6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 rot="10800000">
                <a:off x="3727207" y="3403490"/>
                <a:ext cx="274320" cy="274320"/>
              </a:xfrm>
              <a:prstGeom prst="rect">
                <a:avLst/>
              </a:prstGeom>
            </p:spPr>
          </p:pic>
        </p:grpSp>
      </p:grpSp>
      <p:pic>
        <p:nvPicPr>
          <p:cNvPr id="3" name="Đồ họa 2" descr="Door Open with solid fill">
            <a:extLst>
              <a:ext uri="{FF2B5EF4-FFF2-40B4-BE49-F238E27FC236}">
                <a16:creationId xmlns:a16="http://schemas.microsoft.com/office/drawing/2014/main" id="{3692DC84-2668-4887-BE82-DDE61B5CA6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115521" y="6323875"/>
            <a:ext cx="365760" cy="365760"/>
          </a:xfrm>
          <a:prstGeom prst="rect">
            <a:avLst/>
          </a:prstGeom>
        </p:spPr>
      </p:pic>
      <p:grpSp>
        <p:nvGrpSpPr>
          <p:cNvPr id="32" name="Nhóm 31">
            <a:extLst>
              <a:ext uri="{FF2B5EF4-FFF2-40B4-BE49-F238E27FC236}">
                <a16:creationId xmlns:a16="http://schemas.microsoft.com/office/drawing/2014/main" id="{5F7A967F-31AE-4401-B2B4-CB9E63399726}"/>
              </a:ext>
            </a:extLst>
          </p:cNvPr>
          <p:cNvGrpSpPr/>
          <p:nvPr/>
        </p:nvGrpSpPr>
        <p:grpSpPr>
          <a:xfrm>
            <a:off x="-8364" y="822959"/>
            <a:ext cx="2560320" cy="6035042"/>
            <a:chOff x="-8364" y="822959"/>
            <a:chExt cx="2560320" cy="6035042"/>
          </a:xfrm>
        </p:grpSpPr>
        <p:sp>
          <p:nvSpPr>
            <p:cNvPr id="38" name="Hình chữ nhật 37">
              <a:extLst>
                <a:ext uri="{FF2B5EF4-FFF2-40B4-BE49-F238E27FC236}">
                  <a16:creationId xmlns:a16="http://schemas.microsoft.com/office/drawing/2014/main" id="{C56D4CC1-4F7F-4065-89EA-CD7130F5676F}"/>
                </a:ext>
              </a:extLst>
            </p:cNvPr>
            <p:cNvSpPr/>
            <p:nvPr/>
          </p:nvSpPr>
          <p:spPr>
            <a:xfrm>
              <a:off x="-8363" y="822959"/>
              <a:ext cx="2560319" cy="6035042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r>
                <a:rPr lang="en-US" sz="1400" b="1" dirty="0">
                  <a:latin typeface="Montserrat" panose="00000500000000000000" pitchFamily="2" charset="0"/>
                </a:rPr>
                <a:t>                 </a:t>
              </a:r>
              <a:r>
                <a:rPr lang="en-US" sz="1400" b="1" u="sng" dirty="0">
                  <a:latin typeface="Montserrat" panose="00000500000000000000" pitchFamily="2" charset="0"/>
                </a:rPr>
                <a:t>Log out</a:t>
              </a:r>
              <a:endParaRPr lang="en-US" sz="1800" b="1" u="sng" dirty="0">
                <a:latin typeface="Montserrat" panose="00000500000000000000" pitchFamily="2" charset="0"/>
              </a:endParaRPr>
            </a:p>
          </p:txBody>
        </p:sp>
        <p:pic>
          <p:nvPicPr>
            <p:cNvPr id="39" name="Đồ họa 38" descr="Door Open with solid fill">
              <a:extLst>
                <a:ext uri="{FF2B5EF4-FFF2-40B4-BE49-F238E27FC236}">
                  <a16:creationId xmlns:a16="http://schemas.microsoft.com/office/drawing/2014/main" id="{74C54BC6-8196-41E9-82E7-CAA83934062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115521" y="6323875"/>
              <a:ext cx="365760" cy="365760"/>
            </a:xfrm>
            <a:prstGeom prst="rect">
              <a:avLst/>
            </a:prstGeom>
          </p:spPr>
        </p:pic>
        <p:grpSp>
          <p:nvGrpSpPr>
            <p:cNvPr id="40" name="Nhóm 39">
              <a:extLst>
                <a:ext uri="{FF2B5EF4-FFF2-40B4-BE49-F238E27FC236}">
                  <a16:creationId xmlns:a16="http://schemas.microsoft.com/office/drawing/2014/main" id="{0930095A-B118-45A4-9DA4-69FA2228525E}"/>
                </a:ext>
              </a:extLst>
            </p:cNvPr>
            <p:cNvGrpSpPr/>
            <p:nvPr/>
          </p:nvGrpSpPr>
          <p:grpSpPr>
            <a:xfrm>
              <a:off x="-8364" y="2756901"/>
              <a:ext cx="2560320" cy="640080"/>
              <a:chOff x="-2014" y="2761664"/>
              <a:chExt cx="2560320" cy="640080"/>
            </a:xfrm>
          </p:grpSpPr>
          <p:sp>
            <p:nvSpPr>
              <p:cNvPr id="50" name="Hình chữ nhật 49">
                <a:extLst>
                  <a:ext uri="{FF2B5EF4-FFF2-40B4-BE49-F238E27FC236}">
                    <a16:creationId xmlns:a16="http://schemas.microsoft.com/office/drawing/2014/main" id="{4870121B-0464-4AAB-9835-D81505AC696A}"/>
                  </a:ext>
                </a:extLst>
              </p:cNvPr>
              <p:cNvSpPr/>
              <p:nvPr/>
            </p:nvSpPr>
            <p:spPr>
              <a:xfrm>
                <a:off x="-2014" y="2761664"/>
                <a:ext cx="2560320" cy="640080"/>
              </a:xfrm>
              <a:prstGeom prst="rect">
                <a:avLst/>
              </a:prstGeom>
              <a:solidFill>
                <a:schemeClr val="tx1">
                  <a:lumMod val="95000"/>
                  <a:lumOff val="5000"/>
                  <a:alpha val="0"/>
                </a:schemeClr>
              </a:solidFill>
              <a:ln w="3175">
                <a:solidFill>
                  <a:srgbClr val="FF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400" b="1" dirty="0">
                    <a:latin typeface="Montserrat" panose="00000500000000000000" pitchFamily="2" charset="0"/>
                  </a:rPr>
                  <a:t>	</a:t>
                </a:r>
                <a:r>
                  <a:rPr lang="en-US" sz="1400" b="1" dirty="0" err="1">
                    <a:latin typeface="Montserrat" panose="00000500000000000000" pitchFamily="2" charset="0"/>
                  </a:rPr>
                  <a:t>Báo</a:t>
                </a:r>
                <a:r>
                  <a:rPr lang="en-US" sz="1400" b="1" dirty="0">
                    <a:latin typeface="Montserrat" panose="00000500000000000000" pitchFamily="2" charset="0"/>
                  </a:rPr>
                  <a:t> </a:t>
                </a:r>
                <a:r>
                  <a:rPr lang="en-US" sz="1400" b="1" dirty="0" err="1">
                    <a:latin typeface="Montserrat" panose="00000500000000000000" pitchFamily="2" charset="0"/>
                  </a:rPr>
                  <a:t>cáo</a:t>
                </a:r>
                <a:endParaRPr lang="en-US" sz="1400" b="1" dirty="0">
                  <a:latin typeface="Montserrat" panose="00000500000000000000" pitchFamily="2" charset="0"/>
                </a:endParaRPr>
              </a:p>
            </p:txBody>
          </p:sp>
          <p:pic>
            <p:nvPicPr>
              <p:cNvPr id="51" name="Đồ họa 50" descr="Document with solid fill">
                <a:extLst>
                  <a:ext uri="{FF2B5EF4-FFF2-40B4-BE49-F238E27FC236}">
                    <a16:creationId xmlns:a16="http://schemas.microsoft.com/office/drawing/2014/main" id="{36C12B95-7094-470D-91C7-5F8D879F1D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21523" y="2853104"/>
                <a:ext cx="457200" cy="457200"/>
              </a:xfrm>
              <a:prstGeom prst="rect">
                <a:avLst/>
              </a:prstGeom>
            </p:spPr>
          </p:pic>
        </p:grpSp>
        <p:grpSp>
          <p:nvGrpSpPr>
            <p:cNvPr id="41" name="Nhóm 40">
              <a:extLst>
                <a:ext uri="{FF2B5EF4-FFF2-40B4-BE49-F238E27FC236}">
                  <a16:creationId xmlns:a16="http://schemas.microsoft.com/office/drawing/2014/main" id="{F4A388AD-A806-4B2A-9FC0-27F90BA4AE1F}"/>
                </a:ext>
              </a:extLst>
            </p:cNvPr>
            <p:cNvGrpSpPr/>
            <p:nvPr/>
          </p:nvGrpSpPr>
          <p:grpSpPr>
            <a:xfrm>
              <a:off x="-8364" y="1471106"/>
              <a:ext cx="2560320" cy="640080"/>
              <a:chOff x="-2014" y="1471106"/>
              <a:chExt cx="2560320" cy="640080"/>
            </a:xfrm>
          </p:grpSpPr>
          <p:sp>
            <p:nvSpPr>
              <p:cNvPr id="48" name="Hình chữ nhật 47">
                <a:extLst>
                  <a:ext uri="{FF2B5EF4-FFF2-40B4-BE49-F238E27FC236}">
                    <a16:creationId xmlns:a16="http://schemas.microsoft.com/office/drawing/2014/main" id="{73409CDE-6723-41F7-8E0A-05A13A536CFE}"/>
                  </a:ext>
                </a:extLst>
              </p:cNvPr>
              <p:cNvSpPr/>
              <p:nvPr/>
            </p:nvSpPr>
            <p:spPr>
              <a:xfrm>
                <a:off x="-2014" y="1471106"/>
                <a:ext cx="2560320" cy="640080"/>
              </a:xfrm>
              <a:prstGeom prst="rect">
                <a:avLst/>
              </a:prstGeom>
              <a:solidFill>
                <a:schemeClr val="tx1">
                  <a:lumMod val="95000"/>
                  <a:lumOff val="5000"/>
                  <a:alpha val="85000"/>
                </a:schemeClr>
              </a:solidFill>
              <a:ln w="3175">
                <a:solidFill>
                  <a:srgbClr val="FF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400" b="1" dirty="0">
                    <a:latin typeface="Montserrat" panose="00000500000000000000" pitchFamily="2" charset="0"/>
                  </a:rPr>
                  <a:t>	</a:t>
                </a:r>
                <a:r>
                  <a:rPr lang="en-US" sz="1400" b="1" dirty="0" err="1">
                    <a:latin typeface="Montserrat" panose="00000500000000000000" pitchFamily="2" charset="0"/>
                  </a:rPr>
                  <a:t>Món</a:t>
                </a:r>
                <a:r>
                  <a:rPr lang="en-US" sz="1400" b="1" dirty="0">
                    <a:latin typeface="Montserrat" panose="00000500000000000000" pitchFamily="2" charset="0"/>
                  </a:rPr>
                  <a:t> </a:t>
                </a:r>
                <a:r>
                  <a:rPr lang="en-US" sz="1400" b="1" dirty="0" err="1">
                    <a:latin typeface="Montserrat" panose="00000500000000000000" pitchFamily="2" charset="0"/>
                  </a:rPr>
                  <a:t>ăn</a:t>
                </a:r>
                <a:endParaRPr lang="en-US" sz="1400" b="1" dirty="0">
                  <a:latin typeface="Montserrat" panose="00000500000000000000" pitchFamily="2" charset="0"/>
                </a:endParaRPr>
              </a:p>
            </p:txBody>
          </p:sp>
          <p:pic>
            <p:nvPicPr>
              <p:cNvPr id="49" name="Đồ họa 48" descr="Continuous Improvement with solid fill">
                <a:extLst>
                  <a:ext uri="{FF2B5EF4-FFF2-40B4-BE49-F238E27FC236}">
                    <a16:creationId xmlns:a16="http://schemas.microsoft.com/office/drawing/2014/main" id="{D0163C2D-9BE5-4024-91B9-B0DC60C65B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121523" y="1568182"/>
                <a:ext cx="457200" cy="457200"/>
              </a:xfrm>
              <a:prstGeom prst="rect">
                <a:avLst/>
              </a:prstGeom>
            </p:spPr>
          </p:pic>
        </p:grpSp>
        <p:grpSp>
          <p:nvGrpSpPr>
            <p:cNvPr id="42" name="Nhóm 41">
              <a:extLst>
                <a:ext uri="{FF2B5EF4-FFF2-40B4-BE49-F238E27FC236}">
                  <a16:creationId xmlns:a16="http://schemas.microsoft.com/office/drawing/2014/main" id="{9F6CB16A-2FC8-4080-B0EE-AE6BDCD46A2A}"/>
                </a:ext>
              </a:extLst>
            </p:cNvPr>
            <p:cNvGrpSpPr/>
            <p:nvPr/>
          </p:nvGrpSpPr>
          <p:grpSpPr>
            <a:xfrm>
              <a:off x="-8364" y="2113473"/>
              <a:ext cx="2560320" cy="640080"/>
              <a:chOff x="-2014" y="2118236"/>
              <a:chExt cx="2560320" cy="640080"/>
            </a:xfrm>
          </p:grpSpPr>
          <p:sp>
            <p:nvSpPr>
              <p:cNvPr id="46" name="Hình chữ nhật 45">
                <a:extLst>
                  <a:ext uri="{FF2B5EF4-FFF2-40B4-BE49-F238E27FC236}">
                    <a16:creationId xmlns:a16="http://schemas.microsoft.com/office/drawing/2014/main" id="{DA07699B-9698-4EB6-A221-833E245279A0}"/>
                  </a:ext>
                </a:extLst>
              </p:cNvPr>
              <p:cNvSpPr/>
              <p:nvPr/>
            </p:nvSpPr>
            <p:spPr>
              <a:xfrm>
                <a:off x="-2014" y="2118236"/>
                <a:ext cx="2560320" cy="640080"/>
              </a:xfrm>
              <a:prstGeom prst="rect">
                <a:avLst/>
              </a:prstGeom>
              <a:solidFill>
                <a:schemeClr val="tx1">
                  <a:lumMod val="95000"/>
                  <a:lumOff val="5000"/>
                  <a:alpha val="0"/>
                </a:schemeClr>
              </a:solidFill>
              <a:ln w="3175">
                <a:solidFill>
                  <a:srgbClr val="FF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400" b="1" dirty="0">
                    <a:latin typeface="Montserrat" panose="00000500000000000000" pitchFamily="2" charset="0"/>
                  </a:rPr>
                  <a:t>	</a:t>
                </a:r>
                <a:r>
                  <a:rPr lang="en-US" sz="1400" b="1" dirty="0" err="1">
                    <a:latin typeface="Montserrat" panose="00000500000000000000" pitchFamily="2" charset="0"/>
                  </a:rPr>
                  <a:t>Đơn</a:t>
                </a:r>
                <a:r>
                  <a:rPr lang="en-US" sz="1400" b="1" dirty="0">
                    <a:latin typeface="Montserrat" panose="00000500000000000000" pitchFamily="2" charset="0"/>
                  </a:rPr>
                  <a:t> </a:t>
                </a:r>
                <a:r>
                  <a:rPr lang="en-US" sz="1400" b="1" dirty="0" err="1">
                    <a:latin typeface="Montserrat" panose="00000500000000000000" pitchFamily="2" charset="0"/>
                  </a:rPr>
                  <a:t>hàng</a:t>
                </a:r>
                <a:endParaRPr lang="en-US" sz="1400" b="1" dirty="0">
                  <a:latin typeface="Montserrat" panose="00000500000000000000" pitchFamily="2" charset="0"/>
                </a:endParaRPr>
              </a:p>
            </p:txBody>
          </p:sp>
          <p:pic>
            <p:nvPicPr>
              <p:cNvPr id="47" name="Đồ họa 46" descr="Inventory with solid fill">
                <a:extLst>
                  <a:ext uri="{FF2B5EF4-FFF2-40B4-BE49-F238E27FC236}">
                    <a16:creationId xmlns:a16="http://schemas.microsoft.com/office/drawing/2014/main" id="{D8BB59C5-FF95-4F28-8355-4395CB794B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121523" y="2213024"/>
                <a:ext cx="457200" cy="457200"/>
              </a:xfrm>
              <a:prstGeom prst="rect">
                <a:avLst/>
              </a:prstGeom>
            </p:spPr>
          </p:pic>
        </p:grpSp>
        <p:grpSp>
          <p:nvGrpSpPr>
            <p:cNvPr id="43" name="Nhóm 42">
              <a:extLst>
                <a:ext uri="{FF2B5EF4-FFF2-40B4-BE49-F238E27FC236}">
                  <a16:creationId xmlns:a16="http://schemas.microsoft.com/office/drawing/2014/main" id="{0FF4222D-734E-43B4-A2F3-BCACBE674F59}"/>
                </a:ext>
              </a:extLst>
            </p:cNvPr>
            <p:cNvGrpSpPr/>
            <p:nvPr/>
          </p:nvGrpSpPr>
          <p:grpSpPr>
            <a:xfrm>
              <a:off x="-8364" y="829047"/>
              <a:ext cx="2560320" cy="640080"/>
              <a:chOff x="-2014" y="829047"/>
              <a:chExt cx="2560320" cy="640080"/>
            </a:xfrm>
          </p:grpSpPr>
          <p:sp>
            <p:nvSpPr>
              <p:cNvPr id="44" name="Hình chữ nhật 43">
                <a:extLst>
                  <a:ext uri="{FF2B5EF4-FFF2-40B4-BE49-F238E27FC236}">
                    <a16:creationId xmlns:a16="http://schemas.microsoft.com/office/drawing/2014/main" id="{7DE3DF65-15D5-4186-AA1A-E4CF2B784EF1}"/>
                  </a:ext>
                </a:extLst>
              </p:cNvPr>
              <p:cNvSpPr/>
              <p:nvPr/>
            </p:nvSpPr>
            <p:spPr>
              <a:xfrm>
                <a:off x="-2014" y="829047"/>
                <a:ext cx="2560320" cy="640080"/>
              </a:xfrm>
              <a:prstGeom prst="rect">
                <a:avLst/>
              </a:prstGeom>
              <a:solidFill>
                <a:schemeClr val="tx1">
                  <a:lumMod val="95000"/>
                  <a:lumOff val="5000"/>
                  <a:alpha val="0"/>
                </a:schemeClr>
              </a:solidFill>
              <a:ln w="3175">
                <a:solidFill>
                  <a:srgbClr val="FF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400" b="1" dirty="0">
                    <a:latin typeface="Montserrat" panose="00000500000000000000" pitchFamily="2" charset="0"/>
                  </a:rPr>
                  <a:t>	</a:t>
                </a:r>
                <a:r>
                  <a:rPr lang="en-US" sz="1400" b="1" dirty="0" err="1">
                    <a:latin typeface="Montserrat" panose="00000500000000000000" pitchFamily="2" charset="0"/>
                  </a:rPr>
                  <a:t>Tổng</a:t>
                </a:r>
                <a:r>
                  <a:rPr lang="en-US" sz="1400" b="1" dirty="0">
                    <a:latin typeface="Montserrat" panose="00000500000000000000" pitchFamily="2" charset="0"/>
                  </a:rPr>
                  <a:t> </a:t>
                </a:r>
                <a:r>
                  <a:rPr lang="en-US" sz="1400" b="1" dirty="0" err="1">
                    <a:latin typeface="Montserrat" panose="00000500000000000000" pitchFamily="2" charset="0"/>
                  </a:rPr>
                  <a:t>quan</a:t>
                </a:r>
                <a:endParaRPr lang="en-US" sz="1400" b="1" dirty="0">
                  <a:latin typeface="Montserrat" panose="00000500000000000000" pitchFamily="2" charset="0"/>
                </a:endParaRPr>
              </a:p>
            </p:txBody>
          </p:sp>
          <p:pic>
            <p:nvPicPr>
              <p:cNvPr id="45" name="Đồ họa 44" descr="Image with solid fill">
                <a:extLst>
                  <a:ext uri="{FF2B5EF4-FFF2-40B4-BE49-F238E27FC236}">
                    <a16:creationId xmlns:a16="http://schemas.microsoft.com/office/drawing/2014/main" id="{871FBD43-1ADF-462D-8434-F7253595DB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121523" y="920487"/>
                <a:ext cx="457200" cy="457200"/>
              </a:xfrm>
              <a:prstGeom prst="rect">
                <a:avLst/>
              </a:prstGeom>
            </p:spPr>
          </p:pic>
        </p:grpSp>
      </p:grpSp>
      <p:grpSp>
        <p:nvGrpSpPr>
          <p:cNvPr id="4" name="Nhóm 3">
            <a:extLst>
              <a:ext uri="{FF2B5EF4-FFF2-40B4-BE49-F238E27FC236}">
                <a16:creationId xmlns:a16="http://schemas.microsoft.com/office/drawing/2014/main" id="{D72F6B42-58A4-4DE8-BA9F-800FFDF5F1E0}"/>
              </a:ext>
            </a:extLst>
          </p:cNvPr>
          <p:cNvGrpSpPr/>
          <p:nvPr/>
        </p:nvGrpSpPr>
        <p:grpSpPr>
          <a:xfrm>
            <a:off x="2885205" y="1033729"/>
            <a:ext cx="8929424" cy="2925231"/>
            <a:chOff x="2885205" y="1033729"/>
            <a:chExt cx="8929424" cy="2925231"/>
          </a:xfrm>
        </p:grpSpPr>
        <p:grpSp>
          <p:nvGrpSpPr>
            <p:cNvPr id="2" name="Nhóm 1">
              <a:extLst>
                <a:ext uri="{FF2B5EF4-FFF2-40B4-BE49-F238E27FC236}">
                  <a16:creationId xmlns:a16="http://schemas.microsoft.com/office/drawing/2014/main" id="{0950E976-BC51-4E74-95D3-4ED1E86F6145}"/>
                </a:ext>
              </a:extLst>
            </p:cNvPr>
            <p:cNvGrpSpPr/>
            <p:nvPr/>
          </p:nvGrpSpPr>
          <p:grpSpPr>
            <a:xfrm>
              <a:off x="2906973" y="1033729"/>
              <a:ext cx="8907656" cy="2925231"/>
              <a:chOff x="2906973" y="1033729"/>
              <a:chExt cx="8907656" cy="2925231"/>
            </a:xfrm>
          </p:grpSpPr>
          <p:sp>
            <p:nvSpPr>
              <p:cNvPr id="24" name="Hình chữ nhật: Góc Tròn 23">
                <a:extLst>
                  <a:ext uri="{FF2B5EF4-FFF2-40B4-BE49-F238E27FC236}">
                    <a16:creationId xmlns:a16="http://schemas.microsoft.com/office/drawing/2014/main" id="{79D77446-CAFD-4BDA-AD3D-7C6959CFCCCA}"/>
                  </a:ext>
                </a:extLst>
              </p:cNvPr>
              <p:cNvSpPr/>
              <p:nvPr/>
            </p:nvSpPr>
            <p:spPr>
              <a:xfrm>
                <a:off x="2906973" y="1469125"/>
                <a:ext cx="8907656" cy="2489835"/>
              </a:xfrm>
              <a:prstGeom prst="roundRect">
                <a:avLst>
                  <a:gd name="adj" fmla="val 858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Hộp Văn bản 25">
                <a:extLst>
                  <a:ext uri="{FF2B5EF4-FFF2-40B4-BE49-F238E27FC236}">
                    <a16:creationId xmlns:a16="http://schemas.microsoft.com/office/drawing/2014/main" id="{208F9245-65AB-4568-BCA7-687FC441993A}"/>
                  </a:ext>
                </a:extLst>
              </p:cNvPr>
              <p:cNvSpPr txBox="1"/>
              <p:nvPr/>
            </p:nvSpPr>
            <p:spPr>
              <a:xfrm>
                <a:off x="2906973" y="1033729"/>
                <a:ext cx="217146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500000000000000" pitchFamily="2" charset="0"/>
                  </a:rPr>
                  <a:t>Danh</a:t>
                </a:r>
                <a:r>
                  <a:rPr 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500000000000000" pitchFamily="2" charset="0"/>
                  </a:rPr>
                  <a:t> </a:t>
                </a:r>
                <a:r>
                  <a:rPr lang="en-US" sz="14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500000000000000" pitchFamily="2" charset="0"/>
                  </a:rPr>
                  <a:t>sách</a:t>
                </a:r>
                <a:r>
                  <a:rPr 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500000000000000" pitchFamily="2" charset="0"/>
                  </a:rPr>
                  <a:t> </a:t>
                </a:r>
                <a:r>
                  <a:rPr lang="en-US" sz="14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500000000000000" pitchFamily="2" charset="0"/>
                  </a:rPr>
                  <a:t>món</a:t>
                </a:r>
                <a:r>
                  <a:rPr 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500000000000000" pitchFamily="2" charset="0"/>
                  </a:rPr>
                  <a:t> </a:t>
                </a:r>
                <a:r>
                  <a:rPr lang="en-US" sz="14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500000000000000" pitchFamily="2" charset="0"/>
                  </a:rPr>
                  <a:t>ăn</a:t>
                </a:r>
                <a:endPara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endParaRPr>
              </a:p>
            </p:txBody>
          </p:sp>
          <p:sp>
            <p:nvSpPr>
              <p:cNvPr id="28" name="Hộp Văn bản 27">
                <a:extLst>
                  <a:ext uri="{FF2B5EF4-FFF2-40B4-BE49-F238E27FC236}">
                    <a16:creationId xmlns:a16="http://schemas.microsoft.com/office/drawing/2014/main" id="{95E35C79-0320-4211-8E28-9BCF9E0CCF29}"/>
                  </a:ext>
                </a:extLst>
              </p:cNvPr>
              <p:cNvSpPr txBox="1"/>
              <p:nvPr/>
            </p:nvSpPr>
            <p:spPr>
              <a:xfrm>
                <a:off x="2984309" y="1637257"/>
                <a:ext cx="149879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500000000000000" pitchFamily="2" charset="0"/>
                  </a:rPr>
                  <a:t>Tên</a:t>
                </a:r>
                <a:r>
                  <a:rPr lang="en-US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500000000000000" pitchFamily="2" charset="0"/>
                  </a:rPr>
                  <a:t> </a:t>
                </a:r>
                <a:r>
                  <a:rPr lang="en-US" sz="1200" b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500000000000000" pitchFamily="2" charset="0"/>
                  </a:rPr>
                  <a:t>món</a:t>
                </a:r>
                <a:r>
                  <a:rPr lang="en-US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500000000000000" pitchFamily="2" charset="0"/>
                  </a:rPr>
                  <a:t> </a:t>
                </a:r>
                <a:r>
                  <a:rPr lang="en-US" sz="1200" b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500000000000000" pitchFamily="2" charset="0"/>
                  </a:rPr>
                  <a:t>ăn</a:t>
                </a:r>
                <a:endParaRPr 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endParaRPr>
              </a:p>
            </p:txBody>
          </p:sp>
        </p:grpSp>
        <p:sp>
          <p:nvSpPr>
            <p:cNvPr id="52" name="Hộp Văn bản 51">
              <a:extLst>
                <a:ext uri="{FF2B5EF4-FFF2-40B4-BE49-F238E27FC236}">
                  <a16:creationId xmlns:a16="http://schemas.microsoft.com/office/drawing/2014/main" id="{6E7D3BE1-2356-4B9C-BF90-77C49EEA220D}"/>
                </a:ext>
              </a:extLst>
            </p:cNvPr>
            <p:cNvSpPr txBox="1"/>
            <p:nvPr/>
          </p:nvSpPr>
          <p:spPr>
            <a:xfrm>
              <a:off x="2984309" y="2272969"/>
              <a:ext cx="850392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u="sng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Pizza </a:t>
              </a:r>
              <a:r>
                <a:rPr lang="en-US" sz="1000" u="sng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thập</a:t>
              </a:r>
              <a:r>
                <a:rPr lang="en-US" sz="1000" u="sng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 </a:t>
              </a:r>
              <a:r>
                <a:rPr lang="en-US" sz="1000" u="sng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cẩm</a:t>
              </a:r>
              <a:r>
                <a:rPr lang="en-US" sz="1000" u="sng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 </a:t>
              </a:r>
              <a:r>
                <a:rPr 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			</a:t>
              </a:r>
              <a:r>
                <a:rPr lang="en-US" sz="1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Món</a:t>
              </a:r>
              <a:r>
                <a:rPr 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 </a:t>
              </a:r>
              <a:r>
                <a:rPr lang="en-US" sz="1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ăn</a:t>
              </a:r>
              <a:r>
                <a:rPr 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 </a:t>
              </a:r>
              <a:r>
                <a:rPr lang="en-US" sz="1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chay</a:t>
              </a:r>
              <a:r>
                <a:rPr 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 </a:t>
              </a:r>
            </a:p>
          </p:txBody>
        </p:sp>
        <p:sp>
          <p:nvSpPr>
            <p:cNvPr id="53" name="Hộp Văn bản 52">
              <a:extLst>
                <a:ext uri="{FF2B5EF4-FFF2-40B4-BE49-F238E27FC236}">
                  <a16:creationId xmlns:a16="http://schemas.microsoft.com/office/drawing/2014/main" id="{1009CF65-3944-4CB7-B30D-B9E3AFE63C89}"/>
                </a:ext>
              </a:extLst>
            </p:cNvPr>
            <p:cNvSpPr txBox="1"/>
            <p:nvPr/>
          </p:nvSpPr>
          <p:spPr>
            <a:xfrm>
              <a:off x="6637096" y="1638460"/>
              <a:ext cx="149879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Loại</a:t>
              </a:r>
              <a:endPara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54" name="Hộp Văn bản 53">
              <a:extLst>
                <a:ext uri="{FF2B5EF4-FFF2-40B4-BE49-F238E27FC236}">
                  <a16:creationId xmlns:a16="http://schemas.microsoft.com/office/drawing/2014/main" id="{232B58E8-1137-44E7-8946-E08C5237197F}"/>
                </a:ext>
              </a:extLst>
            </p:cNvPr>
            <p:cNvSpPr txBox="1"/>
            <p:nvPr/>
          </p:nvSpPr>
          <p:spPr>
            <a:xfrm>
              <a:off x="2984308" y="2815810"/>
              <a:ext cx="850392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u="sng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Coca</a:t>
              </a:r>
              <a:r>
                <a:rPr 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				</a:t>
              </a:r>
              <a:r>
                <a:rPr lang="en-US" sz="1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Đồ</a:t>
              </a:r>
              <a:r>
                <a:rPr 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 </a:t>
              </a:r>
              <a:r>
                <a:rPr lang="en-US" sz="1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uống</a:t>
              </a:r>
              <a:r>
                <a:rPr 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 </a:t>
              </a:r>
            </a:p>
          </p:txBody>
        </p:sp>
        <p:cxnSp>
          <p:nvCxnSpPr>
            <p:cNvPr id="55" name="Đường nối Thẳng 54">
              <a:extLst>
                <a:ext uri="{FF2B5EF4-FFF2-40B4-BE49-F238E27FC236}">
                  <a16:creationId xmlns:a16="http://schemas.microsoft.com/office/drawing/2014/main" id="{F4788A1B-34F7-44D1-A994-61839EB04F96}"/>
                </a:ext>
              </a:extLst>
            </p:cNvPr>
            <p:cNvCxnSpPr>
              <a:cxnSpLocks/>
            </p:cNvCxnSpPr>
            <p:nvPr/>
          </p:nvCxnSpPr>
          <p:spPr>
            <a:xfrm>
              <a:off x="2906973" y="2649596"/>
              <a:ext cx="8907656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Hộp Văn bản 56">
              <a:extLst>
                <a:ext uri="{FF2B5EF4-FFF2-40B4-BE49-F238E27FC236}">
                  <a16:creationId xmlns:a16="http://schemas.microsoft.com/office/drawing/2014/main" id="{4D428B34-3197-47D8-B111-2E935019A382}"/>
                </a:ext>
              </a:extLst>
            </p:cNvPr>
            <p:cNvSpPr txBox="1"/>
            <p:nvPr/>
          </p:nvSpPr>
          <p:spPr>
            <a:xfrm>
              <a:off x="2977054" y="3331063"/>
              <a:ext cx="850392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u="sng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Coca</a:t>
              </a:r>
              <a:r>
                <a:rPr 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				</a:t>
              </a:r>
              <a:r>
                <a:rPr lang="en-US" sz="1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Mì</a:t>
              </a:r>
              <a:r>
                <a:rPr 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 Ý</a:t>
              </a:r>
            </a:p>
          </p:txBody>
        </p:sp>
        <p:cxnSp>
          <p:nvCxnSpPr>
            <p:cNvPr id="58" name="Đường nối Thẳng 57">
              <a:extLst>
                <a:ext uri="{FF2B5EF4-FFF2-40B4-BE49-F238E27FC236}">
                  <a16:creationId xmlns:a16="http://schemas.microsoft.com/office/drawing/2014/main" id="{029B833F-87F0-4823-AAC5-E1B9033EE276}"/>
                </a:ext>
              </a:extLst>
            </p:cNvPr>
            <p:cNvCxnSpPr>
              <a:cxnSpLocks/>
            </p:cNvCxnSpPr>
            <p:nvPr/>
          </p:nvCxnSpPr>
          <p:spPr>
            <a:xfrm>
              <a:off x="2885205" y="3208391"/>
              <a:ext cx="8907656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Nhóm 58">
            <a:extLst>
              <a:ext uri="{FF2B5EF4-FFF2-40B4-BE49-F238E27FC236}">
                <a16:creationId xmlns:a16="http://schemas.microsoft.com/office/drawing/2014/main" id="{5723F921-0C59-418F-995A-D109F427E914}"/>
              </a:ext>
            </a:extLst>
          </p:cNvPr>
          <p:cNvGrpSpPr/>
          <p:nvPr/>
        </p:nvGrpSpPr>
        <p:grpSpPr>
          <a:xfrm>
            <a:off x="2883389" y="3996788"/>
            <a:ext cx="8929424" cy="2798043"/>
            <a:chOff x="2885205" y="1033729"/>
            <a:chExt cx="8929424" cy="2798043"/>
          </a:xfrm>
        </p:grpSpPr>
        <p:grpSp>
          <p:nvGrpSpPr>
            <p:cNvPr id="60" name="Nhóm 59">
              <a:extLst>
                <a:ext uri="{FF2B5EF4-FFF2-40B4-BE49-F238E27FC236}">
                  <a16:creationId xmlns:a16="http://schemas.microsoft.com/office/drawing/2014/main" id="{1F76B0CB-E2CE-4CA8-A589-D6675771DCD9}"/>
                </a:ext>
              </a:extLst>
            </p:cNvPr>
            <p:cNvGrpSpPr/>
            <p:nvPr/>
          </p:nvGrpSpPr>
          <p:grpSpPr>
            <a:xfrm>
              <a:off x="2906973" y="1033729"/>
              <a:ext cx="8907656" cy="2798043"/>
              <a:chOff x="2906973" y="1033729"/>
              <a:chExt cx="8907656" cy="2798043"/>
            </a:xfrm>
          </p:grpSpPr>
          <p:sp>
            <p:nvSpPr>
              <p:cNvPr id="67" name="Hình chữ nhật: Góc Tròn 66">
                <a:extLst>
                  <a:ext uri="{FF2B5EF4-FFF2-40B4-BE49-F238E27FC236}">
                    <a16:creationId xmlns:a16="http://schemas.microsoft.com/office/drawing/2014/main" id="{DC9BFDD3-97ED-4A24-80F3-1D661369C1E9}"/>
                  </a:ext>
                </a:extLst>
              </p:cNvPr>
              <p:cNvSpPr/>
              <p:nvPr/>
            </p:nvSpPr>
            <p:spPr>
              <a:xfrm>
                <a:off x="2906973" y="1469126"/>
                <a:ext cx="8907656" cy="2362646"/>
              </a:xfrm>
              <a:prstGeom prst="roundRect">
                <a:avLst>
                  <a:gd name="adj" fmla="val 858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Hộp Văn bản 67">
                <a:extLst>
                  <a:ext uri="{FF2B5EF4-FFF2-40B4-BE49-F238E27FC236}">
                    <a16:creationId xmlns:a16="http://schemas.microsoft.com/office/drawing/2014/main" id="{8B6047D3-DE31-4D7C-A375-49637D32D872}"/>
                  </a:ext>
                </a:extLst>
              </p:cNvPr>
              <p:cNvSpPr txBox="1"/>
              <p:nvPr/>
            </p:nvSpPr>
            <p:spPr>
              <a:xfrm>
                <a:off x="2906973" y="1033729"/>
                <a:ext cx="217146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500000000000000" pitchFamily="2" charset="0"/>
                  </a:rPr>
                  <a:t>Danh</a:t>
                </a:r>
                <a:r>
                  <a:rPr 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500000000000000" pitchFamily="2" charset="0"/>
                  </a:rPr>
                  <a:t> </a:t>
                </a:r>
                <a:r>
                  <a:rPr lang="en-US" sz="14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500000000000000" pitchFamily="2" charset="0"/>
                  </a:rPr>
                  <a:t>sách</a:t>
                </a:r>
                <a:r>
                  <a:rPr 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500000000000000" pitchFamily="2" charset="0"/>
                  </a:rPr>
                  <a:t> combo</a:t>
                </a:r>
              </a:p>
            </p:txBody>
          </p:sp>
          <p:sp>
            <p:nvSpPr>
              <p:cNvPr id="69" name="Hộp Văn bản 68">
                <a:extLst>
                  <a:ext uri="{FF2B5EF4-FFF2-40B4-BE49-F238E27FC236}">
                    <a16:creationId xmlns:a16="http://schemas.microsoft.com/office/drawing/2014/main" id="{0B19B18B-F0F4-44AA-83E5-439B6CED17E7}"/>
                  </a:ext>
                </a:extLst>
              </p:cNvPr>
              <p:cNvSpPr txBox="1"/>
              <p:nvPr/>
            </p:nvSpPr>
            <p:spPr>
              <a:xfrm>
                <a:off x="2984309" y="1637257"/>
                <a:ext cx="149879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500000000000000" pitchFamily="2" charset="0"/>
                  </a:rPr>
                  <a:t>Tên</a:t>
                </a:r>
                <a:r>
                  <a:rPr lang="en-US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500000000000000" pitchFamily="2" charset="0"/>
                  </a:rPr>
                  <a:t> </a:t>
                </a:r>
                <a:r>
                  <a:rPr lang="en-US" sz="1200" b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500000000000000" pitchFamily="2" charset="0"/>
                  </a:rPr>
                  <a:t>món</a:t>
                </a:r>
                <a:r>
                  <a:rPr lang="en-US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500000000000000" pitchFamily="2" charset="0"/>
                  </a:rPr>
                  <a:t> </a:t>
                </a:r>
                <a:r>
                  <a:rPr lang="en-US" sz="1200" b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500000000000000" pitchFamily="2" charset="0"/>
                  </a:rPr>
                  <a:t>ăn</a:t>
                </a:r>
                <a:endParaRPr 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endParaRPr>
              </a:p>
            </p:txBody>
          </p:sp>
        </p:grpSp>
        <p:sp>
          <p:nvSpPr>
            <p:cNvPr id="61" name="Hộp Văn bản 60">
              <a:extLst>
                <a:ext uri="{FF2B5EF4-FFF2-40B4-BE49-F238E27FC236}">
                  <a16:creationId xmlns:a16="http://schemas.microsoft.com/office/drawing/2014/main" id="{9571D252-1A8C-4ECF-8150-B52340FC1D9A}"/>
                </a:ext>
              </a:extLst>
            </p:cNvPr>
            <p:cNvSpPr txBox="1"/>
            <p:nvPr/>
          </p:nvSpPr>
          <p:spPr>
            <a:xfrm>
              <a:off x="2984309" y="2272969"/>
              <a:ext cx="850392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u="sng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Pizza </a:t>
              </a:r>
              <a:r>
                <a:rPr lang="en-US" sz="1000" u="sng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thập</a:t>
              </a:r>
              <a:r>
                <a:rPr lang="en-US" sz="1000" u="sng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 </a:t>
              </a:r>
              <a:r>
                <a:rPr lang="en-US" sz="1000" u="sng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cẩm</a:t>
              </a:r>
              <a:r>
                <a:rPr 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			Combo</a:t>
              </a:r>
            </a:p>
          </p:txBody>
        </p:sp>
        <p:sp>
          <p:nvSpPr>
            <p:cNvPr id="62" name="Hộp Văn bản 61">
              <a:extLst>
                <a:ext uri="{FF2B5EF4-FFF2-40B4-BE49-F238E27FC236}">
                  <a16:creationId xmlns:a16="http://schemas.microsoft.com/office/drawing/2014/main" id="{44CD51F2-7F32-4381-868A-7A64E0965073}"/>
                </a:ext>
              </a:extLst>
            </p:cNvPr>
            <p:cNvSpPr txBox="1"/>
            <p:nvPr/>
          </p:nvSpPr>
          <p:spPr>
            <a:xfrm>
              <a:off x="6637096" y="1638460"/>
              <a:ext cx="149879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Loại</a:t>
              </a:r>
              <a:endPara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63" name="Hộp Văn bản 62">
              <a:extLst>
                <a:ext uri="{FF2B5EF4-FFF2-40B4-BE49-F238E27FC236}">
                  <a16:creationId xmlns:a16="http://schemas.microsoft.com/office/drawing/2014/main" id="{38D716B4-DC99-40B4-98FA-7259954FED78}"/>
                </a:ext>
              </a:extLst>
            </p:cNvPr>
            <p:cNvSpPr txBox="1"/>
            <p:nvPr/>
          </p:nvSpPr>
          <p:spPr>
            <a:xfrm>
              <a:off x="2984308" y="2815810"/>
              <a:ext cx="850392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u="sng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Coca</a:t>
              </a:r>
              <a:r>
                <a:rPr 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				Menu </a:t>
              </a:r>
              <a:r>
                <a:rPr lang="en-US" sz="1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chay</a:t>
              </a:r>
              <a:endParaRPr 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endParaRPr>
            </a:p>
          </p:txBody>
        </p:sp>
        <p:cxnSp>
          <p:nvCxnSpPr>
            <p:cNvPr id="64" name="Đường nối Thẳng 63">
              <a:extLst>
                <a:ext uri="{FF2B5EF4-FFF2-40B4-BE49-F238E27FC236}">
                  <a16:creationId xmlns:a16="http://schemas.microsoft.com/office/drawing/2014/main" id="{034F5812-6332-48A1-8BBC-73F89BA9A71D}"/>
                </a:ext>
              </a:extLst>
            </p:cNvPr>
            <p:cNvCxnSpPr>
              <a:cxnSpLocks/>
            </p:cNvCxnSpPr>
            <p:nvPr/>
          </p:nvCxnSpPr>
          <p:spPr>
            <a:xfrm>
              <a:off x="2906973" y="2649596"/>
              <a:ext cx="8907656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Hộp Văn bản 64">
              <a:extLst>
                <a:ext uri="{FF2B5EF4-FFF2-40B4-BE49-F238E27FC236}">
                  <a16:creationId xmlns:a16="http://schemas.microsoft.com/office/drawing/2014/main" id="{9E7D876A-462E-4727-B212-806156D6B1AD}"/>
                </a:ext>
              </a:extLst>
            </p:cNvPr>
            <p:cNvSpPr txBox="1"/>
            <p:nvPr/>
          </p:nvSpPr>
          <p:spPr>
            <a:xfrm>
              <a:off x="2977054" y="3331063"/>
              <a:ext cx="850392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u="sng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Coca</a:t>
              </a:r>
              <a:r>
                <a:rPr 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				Menu </a:t>
              </a:r>
              <a:r>
                <a:rPr lang="en-US" sz="1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thuần</a:t>
              </a:r>
              <a:endParaRPr 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endParaRPr>
            </a:p>
          </p:txBody>
        </p:sp>
        <p:cxnSp>
          <p:nvCxnSpPr>
            <p:cNvPr id="66" name="Đường nối Thẳng 65">
              <a:extLst>
                <a:ext uri="{FF2B5EF4-FFF2-40B4-BE49-F238E27FC236}">
                  <a16:creationId xmlns:a16="http://schemas.microsoft.com/office/drawing/2014/main" id="{105E1C26-BB65-45E4-A290-23578C428269}"/>
                </a:ext>
              </a:extLst>
            </p:cNvPr>
            <p:cNvCxnSpPr>
              <a:cxnSpLocks/>
            </p:cNvCxnSpPr>
            <p:nvPr/>
          </p:nvCxnSpPr>
          <p:spPr>
            <a:xfrm>
              <a:off x="2885205" y="3208391"/>
              <a:ext cx="8907656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0" name="Hộp Văn bản 69">
            <a:extLst>
              <a:ext uri="{FF2B5EF4-FFF2-40B4-BE49-F238E27FC236}">
                <a16:creationId xmlns:a16="http://schemas.microsoft.com/office/drawing/2014/main" id="{36645034-45AD-4DF1-A98B-1DA058E2CB37}"/>
              </a:ext>
            </a:extLst>
          </p:cNvPr>
          <p:cNvSpPr txBox="1"/>
          <p:nvPr/>
        </p:nvSpPr>
        <p:spPr>
          <a:xfrm>
            <a:off x="10504523" y="1658282"/>
            <a:ext cx="14987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Tùy</a:t>
            </a:r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chọn</a:t>
            </a:r>
            <a:endParaRPr 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Montserrat" panose="00000500000000000000" pitchFamily="2" charset="0"/>
            </a:endParaRPr>
          </a:p>
        </p:txBody>
      </p:sp>
      <p:pic>
        <p:nvPicPr>
          <p:cNvPr id="71" name="Đồ họa 70" descr="Stop outline">
            <a:extLst>
              <a:ext uri="{FF2B5EF4-FFF2-40B4-BE49-F238E27FC236}">
                <a16:creationId xmlns:a16="http://schemas.microsoft.com/office/drawing/2014/main" id="{B716830B-3C5D-4BBF-A297-FE7D50628A6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0858666" y="2313909"/>
            <a:ext cx="182880" cy="182880"/>
          </a:xfrm>
          <a:prstGeom prst="rect">
            <a:avLst/>
          </a:prstGeom>
        </p:spPr>
      </p:pic>
      <p:pic>
        <p:nvPicPr>
          <p:cNvPr id="72" name="Đồ họa 71" descr="Stop outline">
            <a:extLst>
              <a:ext uri="{FF2B5EF4-FFF2-40B4-BE49-F238E27FC236}">
                <a16:creationId xmlns:a16="http://schemas.microsoft.com/office/drawing/2014/main" id="{8447EDF0-3702-4B03-9559-4641E987FB6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0858666" y="2846155"/>
            <a:ext cx="182880" cy="182880"/>
          </a:xfrm>
          <a:prstGeom prst="rect">
            <a:avLst/>
          </a:prstGeom>
        </p:spPr>
      </p:pic>
      <p:pic>
        <p:nvPicPr>
          <p:cNvPr id="73" name="Đồ họa 72" descr="Stop outline">
            <a:extLst>
              <a:ext uri="{FF2B5EF4-FFF2-40B4-BE49-F238E27FC236}">
                <a16:creationId xmlns:a16="http://schemas.microsoft.com/office/drawing/2014/main" id="{84F5CFCC-EE8F-40A1-87DF-E115F47BFC9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0858666" y="3363912"/>
            <a:ext cx="182880" cy="182880"/>
          </a:xfrm>
          <a:prstGeom prst="rect">
            <a:avLst/>
          </a:prstGeom>
        </p:spPr>
      </p:pic>
      <p:sp>
        <p:nvSpPr>
          <p:cNvPr id="78" name="Hộp Văn bản 77">
            <a:extLst>
              <a:ext uri="{FF2B5EF4-FFF2-40B4-BE49-F238E27FC236}">
                <a16:creationId xmlns:a16="http://schemas.microsoft.com/office/drawing/2014/main" id="{31D2CBFE-3AF5-4933-A306-E059C48A05B6}"/>
              </a:ext>
            </a:extLst>
          </p:cNvPr>
          <p:cNvSpPr txBox="1"/>
          <p:nvPr/>
        </p:nvSpPr>
        <p:spPr>
          <a:xfrm>
            <a:off x="10520841" y="4616512"/>
            <a:ext cx="14987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Tùy</a:t>
            </a:r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chọn</a:t>
            </a:r>
            <a:endParaRPr 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Montserrat" panose="00000500000000000000" pitchFamily="2" charset="0"/>
            </a:endParaRPr>
          </a:p>
        </p:txBody>
      </p:sp>
      <p:pic>
        <p:nvPicPr>
          <p:cNvPr id="79" name="Đồ họa 78" descr="Stop outline">
            <a:extLst>
              <a:ext uri="{FF2B5EF4-FFF2-40B4-BE49-F238E27FC236}">
                <a16:creationId xmlns:a16="http://schemas.microsoft.com/office/drawing/2014/main" id="{BD4B8995-1E17-4495-A31C-8843C0DEFFA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0874984" y="5804385"/>
            <a:ext cx="182880" cy="182880"/>
          </a:xfrm>
          <a:prstGeom prst="rect">
            <a:avLst/>
          </a:prstGeom>
        </p:spPr>
      </p:pic>
      <p:pic>
        <p:nvPicPr>
          <p:cNvPr id="80" name="Đồ họa 79" descr="Stop outline">
            <a:extLst>
              <a:ext uri="{FF2B5EF4-FFF2-40B4-BE49-F238E27FC236}">
                <a16:creationId xmlns:a16="http://schemas.microsoft.com/office/drawing/2014/main" id="{AB03023B-D855-47DF-BA74-AFE0F6F9A03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0874984" y="6322142"/>
            <a:ext cx="182880" cy="182880"/>
          </a:xfrm>
          <a:prstGeom prst="rect">
            <a:avLst/>
          </a:prstGeom>
        </p:spPr>
      </p:pic>
      <p:sp>
        <p:nvSpPr>
          <p:cNvPr id="81" name="Hình chữ nhật: Góc Tròn 80">
            <a:extLst>
              <a:ext uri="{FF2B5EF4-FFF2-40B4-BE49-F238E27FC236}">
                <a16:creationId xmlns:a16="http://schemas.microsoft.com/office/drawing/2014/main" id="{4C97281E-2B21-44FF-BE69-A377AB577C42}"/>
              </a:ext>
            </a:extLst>
          </p:cNvPr>
          <p:cNvSpPr/>
          <p:nvPr/>
        </p:nvSpPr>
        <p:spPr>
          <a:xfrm>
            <a:off x="7408259" y="1072032"/>
            <a:ext cx="1734461" cy="235455"/>
          </a:xfrm>
          <a:prstGeom prst="roundRect">
            <a:avLst>
              <a:gd name="adj" fmla="val 11610"/>
            </a:avLst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Thêm</a:t>
            </a:r>
            <a:r>
              <a:rPr lang="en-US" sz="1000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000" dirty="0" err="1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món</a:t>
            </a:r>
            <a:r>
              <a:rPr lang="en-US" sz="1000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000" dirty="0" err="1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ăn</a:t>
            </a:r>
            <a:endParaRPr lang="en-US" sz="1000" dirty="0">
              <a:solidFill>
                <a:schemeClr val="bg1">
                  <a:lumMod val="95000"/>
                </a:schemeClr>
              </a:solidFill>
              <a:latin typeface="Montserrat" panose="00000500000000000000" pitchFamily="2" charset="0"/>
            </a:endParaRPr>
          </a:p>
        </p:txBody>
      </p:sp>
      <p:sp>
        <p:nvSpPr>
          <p:cNvPr id="82" name="Hình chữ nhật: Góc Tròn 81">
            <a:extLst>
              <a:ext uri="{FF2B5EF4-FFF2-40B4-BE49-F238E27FC236}">
                <a16:creationId xmlns:a16="http://schemas.microsoft.com/office/drawing/2014/main" id="{87DCD8B4-2557-4F2A-BDE0-09E4D2CDAD4C}"/>
              </a:ext>
            </a:extLst>
          </p:cNvPr>
          <p:cNvSpPr/>
          <p:nvPr/>
        </p:nvSpPr>
        <p:spPr>
          <a:xfrm>
            <a:off x="10058400" y="1073749"/>
            <a:ext cx="1734461" cy="235455"/>
          </a:xfrm>
          <a:prstGeom prst="roundRect">
            <a:avLst>
              <a:gd name="adj" fmla="val 11610"/>
            </a:avLst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Xóa</a:t>
            </a:r>
            <a:r>
              <a:rPr lang="en-US" sz="1000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000" dirty="0" err="1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mục</a:t>
            </a:r>
            <a:r>
              <a:rPr lang="en-US" sz="1000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000" dirty="0" err="1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đã</a:t>
            </a:r>
            <a:r>
              <a:rPr lang="en-US" sz="1000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000" dirty="0" err="1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chọn</a:t>
            </a:r>
            <a:endParaRPr lang="en-US" sz="1000" dirty="0">
              <a:solidFill>
                <a:schemeClr val="bg1">
                  <a:lumMod val="95000"/>
                </a:schemeClr>
              </a:solidFill>
              <a:latin typeface="Montserrat" panose="00000500000000000000" pitchFamily="2" charset="0"/>
            </a:endParaRPr>
          </a:p>
        </p:txBody>
      </p:sp>
      <p:sp>
        <p:nvSpPr>
          <p:cNvPr id="86" name="Hình chữ nhật: Góc Tròn 85">
            <a:extLst>
              <a:ext uri="{FF2B5EF4-FFF2-40B4-BE49-F238E27FC236}">
                <a16:creationId xmlns:a16="http://schemas.microsoft.com/office/drawing/2014/main" id="{823DA840-E92A-4FF0-A958-ED7E2D333DC9}"/>
              </a:ext>
            </a:extLst>
          </p:cNvPr>
          <p:cNvSpPr/>
          <p:nvPr/>
        </p:nvSpPr>
        <p:spPr>
          <a:xfrm>
            <a:off x="7408259" y="4083063"/>
            <a:ext cx="1734461" cy="235455"/>
          </a:xfrm>
          <a:prstGeom prst="roundRect">
            <a:avLst>
              <a:gd name="adj" fmla="val 11610"/>
            </a:avLst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Thêm</a:t>
            </a:r>
            <a:r>
              <a:rPr lang="en-US" sz="1000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 combo</a:t>
            </a:r>
          </a:p>
        </p:txBody>
      </p:sp>
      <p:sp>
        <p:nvSpPr>
          <p:cNvPr id="87" name="Hình chữ nhật: Góc Tròn 86">
            <a:extLst>
              <a:ext uri="{FF2B5EF4-FFF2-40B4-BE49-F238E27FC236}">
                <a16:creationId xmlns:a16="http://schemas.microsoft.com/office/drawing/2014/main" id="{466C98D3-7655-4604-AE36-B0DF02792C33}"/>
              </a:ext>
            </a:extLst>
          </p:cNvPr>
          <p:cNvSpPr/>
          <p:nvPr/>
        </p:nvSpPr>
        <p:spPr>
          <a:xfrm>
            <a:off x="10058400" y="4084780"/>
            <a:ext cx="1734461" cy="235455"/>
          </a:xfrm>
          <a:prstGeom prst="roundRect">
            <a:avLst>
              <a:gd name="adj" fmla="val 11610"/>
            </a:avLst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Xóa</a:t>
            </a:r>
            <a:r>
              <a:rPr lang="en-US" sz="1000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000" dirty="0" err="1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mục</a:t>
            </a:r>
            <a:r>
              <a:rPr lang="en-US" sz="1000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000" dirty="0" err="1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đã</a:t>
            </a:r>
            <a:r>
              <a:rPr lang="en-US" sz="1000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000" dirty="0" err="1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chọn</a:t>
            </a:r>
            <a:endParaRPr lang="en-US" sz="1000" dirty="0">
              <a:solidFill>
                <a:schemeClr val="bg1">
                  <a:lumMod val="95000"/>
                </a:schemeClr>
              </a:solidFill>
              <a:latin typeface="Montserrat" panose="00000500000000000000" pitchFamily="2" charset="0"/>
            </a:endParaRPr>
          </a:p>
        </p:txBody>
      </p:sp>
      <p:sp>
        <p:nvSpPr>
          <p:cNvPr id="74" name="Hình chữ nhật 73">
            <a:extLst>
              <a:ext uri="{FF2B5EF4-FFF2-40B4-BE49-F238E27FC236}">
                <a16:creationId xmlns:a16="http://schemas.microsoft.com/office/drawing/2014/main" id="{F2251C0C-FF58-460C-BD62-BF8B1C63BA0A}"/>
              </a:ext>
            </a:extLst>
          </p:cNvPr>
          <p:cNvSpPr/>
          <p:nvPr/>
        </p:nvSpPr>
        <p:spPr>
          <a:xfrm>
            <a:off x="1" y="-10850"/>
            <a:ext cx="12191999" cy="6868850"/>
          </a:xfrm>
          <a:prstGeom prst="rect">
            <a:avLst/>
          </a:prstGeom>
          <a:solidFill>
            <a:schemeClr val="tx1">
              <a:lumMod val="95000"/>
              <a:lumOff val="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" name="Nhóm 4">
            <a:extLst>
              <a:ext uri="{FF2B5EF4-FFF2-40B4-BE49-F238E27FC236}">
                <a16:creationId xmlns:a16="http://schemas.microsoft.com/office/drawing/2014/main" id="{3934C8E0-E42A-4CB8-B908-47A835630359}"/>
              </a:ext>
            </a:extLst>
          </p:cNvPr>
          <p:cNvGrpSpPr/>
          <p:nvPr/>
        </p:nvGrpSpPr>
        <p:grpSpPr>
          <a:xfrm>
            <a:off x="2484990" y="568491"/>
            <a:ext cx="7222021" cy="5721018"/>
            <a:chOff x="2484990" y="568491"/>
            <a:chExt cx="7222021" cy="5721018"/>
          </a:xfrm>
        </p:grpSpPr>
        <p:grpSp>
          <p:nvGrpSpPr>
            <p:cNvPr id="75" name="Nhóm 74">
              <a:extLst>
                <a:ext uri="{FF2B5EF4-FFF2-40B4-BE49-F238E27FC236}">
                  <a16:creationId xmlns:a16="http://schemas.microsoft.com/office/drawing/2014/main" id="{4D84D4AD-CAD0-4D26-9937-FB02C330FF33}"/>
                </a:ext>
              </a:extLst>
            </p:cNvPr>
            <p:cNvGrpSpPr/>
            <p:nvPr/>
          </p:nvGrpSpPr>
          <p:grpSpPr>
            <a:xfrm>
              <a:off x="2484990" y="568491"/>
              <a:ext cx="7222021" cy="5721018"/>
              <a:chOff x="2249394" y="570010"/>
              <a:chExt cx="7222021" cy="5721018"/>
            </a:xfrm>
            <a:effectLst>
              <a:outerShdw blurRad="127000" dist="1905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76" name="Nhóm 75">
                <a:extLst>
                  <a:ext uri="{FF2B5EF4-FFF2-40B4-BE49-F238E27FC236}">
                    <a16:creationId xmlns:a16="http://schemas.microsoft.com/office/drawing/2014/main" id="{282E72D2-8DB2-4CCD-9A54-CEFB6F6025E0}"/>
                  </a:ext>
                </a:extLst>
              </p:cNvPr>
              <p:cNvGrpSpPr/>
              <p:nvPr/>
            </p:nvGrpSpPr>
            <p:grpSpPr>
              <a:xfrm>
                <a:off x="2249394" y="570010"/>
                <a:ext cx="7222021" cy="5721018"/>
                <a:chOff x="3098722" y="576012"/>
                <a:chExt cx="7222021" cy="5721018"/>
              </a:xfrm>
            </p:grpSpPr>
            <p:grpSp>
              <p:nvGrpSpPr>
                <p:cNvPr id="88" name="Nhóm 87">
                  <a:extLst>
                    <a:ext uri="{FF2B5EF4-FFF2-40B4-BE49-F238E27FC236}">
                      <a16:creationId xmlns:a16="http://schemas.microsoft.com/office/drawing/2014/main" id="{5768318F-64D9-4109-96E2-8E1133A0798E}"/>
                    </a:ext>
                  </a:extLst>
                </p:cNvPr>
                <p:cNvGrpSpPr/>
                <p:nvPr/>
              </p:nvGrpSpPr>
              <p:grpSpPr>
                <a:xfrm>
                  <a:off x="3098722" y="585814"/>
                  <a:ext cx="7222021" cy="5711216"/>
                  <a:chOff x="3098722" y="585814"/>
                  <a:chExt cx="7222021" cy="5711216"/>
                </a:xfrm>
              </p:grpSpPr>
              <p:pic>
                <p:nvPicPr>
                  <p:cNvPr id="90" name="Hình ảnh 89" descr="Ảnh có chứa bánh pizza, thực phẩm, bàn, món ăn&#10;&#10;Mô tả được tạo tự động">
                    <a:extLst>
                      <a:ext uri="{FF2B5EF4-FFF2-40B4-BE49-F238E27FC236}">
                        <a16:creationId xmlns:a16="http://schemas.microsoft.com/office/drawing/2014/main" id="{157EF376-672E-47FB-A6C1-66C9A0FAF26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1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5334" t="5724" r="47767" b="4929"/>
                  <a:stretch/>
                </p:blipFill>
                <p:spPr>
                  <a:xfrm>
                    <a:off x="3098722" y="586648"/>
                    <a:ext cx="2577515" cy="5710382"/>
                  </a:xfrm>
                  <a:prstGeom prst="rect">
                    <a:avLst/>
                  </a:prstGeom>
                </p:spPr>
              </p:pic>
              <p:sp>
                <p:nvSpPr>
                  <p:cNvPr id="91" name="Hình chữ nhật 90">
                    <a:extLst>
                      <a:ext uri="{FF2B5EF4-FFF2-40B4-BE49-F238E27FC236}">
                        <a16:creationId xmlns:a16="http://schemas.microsoft.com/office/drawing/2014/main" id="{8CB740EF-AFCE-4D02-8D97-688370B938D8}"/>
                      </a:ext>
                    </a:extLst>
                  </p:cNvPr>
                  <p:cNvSpPr/>
                  <p:nvPr/>
                </p:nvSpPr>
                <p:spPr>
                  <a:xfrm>
                    <a:off x="5677677" y="585814"/>
                    <a:ext cx="4594717" cy="5710382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2" name="Hộp Văn bản 91">
                    <a:extLst>
                      <a:ext uri="{FF2B5EF4-FFF2-40B4-BE49-F238E27FC236}">
                        <a16:creationId xmlns:a16="http://schemas.microsoft.com/office/drawing/2014/main" id="{8D8A10B2-FD17-46C3-ABD3-2E89DFC82FA6}"/>
                      </a:ext>
                    </a:extLst>
                  </p:cNvPr>
                  <p:cNvSpPr txBox="1"/>
                  <p:nvPr/>
                </p:nvSpPr>
                <p:spPr>
                  <a:xfrm>
                    <a:off x="5726026" y="712292"/>
                    <a:ext cx="2367261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b="1" dirty="0">
                        <a:latin typeface="Montserrat" panose="020B0604020202020204" pitchFamily="2" charset="0"/>
                      </a:rPr>
                      <a:t>Pizza </a:t>
                    </a:r>
                    <a:r>
                      <a:rPr lang="en-US" sz="1400" b="1" dirty="0" err="1">
                        <a:latin typeface="Montserrat" panose="020B0604020202020204" pitchFamily="2" charset="0"/>
                      </a:rPr>
                      <a:t>Thập</a:t>
                    </a:r>
                    <a:r>
                      <a:rPr lang="en-US" sz="1400" b="1" dirty="0">
                        <a:latin typeface="Montserrat" panose="020B0604020202020204" pitchFamily="2" charset="0"/>
                      </a:rPr>
                      <a:t> </a:t>
                    </a:r>
                    <a:r>
                      <a:rPr lang="en-US" sz="1400" b="1" dirty="0" err="1">
                        <a:latin typeface="Montserrat" panose="020B0604020202020204" pitchFamily="2" charset="0"/>
                      </a:rPr>
                      <a:t>Cẩm</a:t>
                    </a:r>
                    <a:endParaRPr lang="en-US" sz="1400" b="1" dirty="0">
                      <a:latin typeface="Montserrat" panose="020B0604020202020204" pitchFamily="2" charset="0"/>
                    </a:endParaRPr>
                  </a:p>
                </p:txBody>
              </p:sp>
              <p:sp>
                <p:nvSpPr>
                  <p:cNvPr id="93" name="Hộp Văn bản 92">
                    <a:extLst>
                      <a:ext uri="{FF2B5EF4-FFF2-40B4-BE49-F238E27FC236}">
                        <a16:creationId xmlns:a16="http://schemas.microsoft.com/office/drawing/2014/main" id="{F3ACA20D-B63C-4B32-A11E-D58686AE81E4}"/>
                      </a:ext>
                    </a:extLst>
                  </p:cNvPr>
                  <p:cNvSpPr txBox="1"/>
                  <p:nvPr/>
                </p:nvSpPr>
                <p:spPr>
                  <a:xfrm>
                    <a:off x="5726026" y="1005995"/>
                    <a:ext cx="4594717" cy="55399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000" b="0" i="0" dirty="0" err="1">
                        <a:effectLst/>
                        <a:latin typeface="Montserrat" panose="00000500000000000000" pitchFamily="2" charset="0"/>
                      </a:rPr>
                      <a:t>Xốt</a:t>
                    </a:r>
                    <a:r>
                      <a:rPr lang="en-US" sz="1000" b="0" i="0" dirty="0">
                        <a:effectLst/>
                        <a:latin typeface="Montserrat" panose="00000500000000000000" pitchFamily="2" charset="0"/>
                      </a:rPr>
                      <a:t> </a:t>
                    </a:r>
                    <a:r>
                      <a:rPr lang="en-US" sz="1000" b="0" i="0" dirty="0" err="1">
                        <a:effectLst/>
                        <a:latin typeface="Montserrat" panose="00000500000000000000" pitchFamily="2" charset="0"/>
                      </a:rPr>
                      <a:t>Cà</a:t>
                    </a:r>
                    <a:r>
                      <a:rPr lang="en-US" sz="1000" b="0" i="0" dirty="0">
                        <a:effectLst/>
                        <a:latin typeface="Montserrat" panose="00000500000000000000" pitchFamily="2" charset="0"/>
                      </a:rPr>
                      <a:t> Chua, </a:t>
                    </a:r>
                    <a:r>
                      <a:rPr lang="en-US" sz="1000" b="0" i="0" dirty="0" err="1">
                        <a:effectLst/>
                        <a:latin typeface="Montserrat" panose="00000500000000000000" pitchFamily="2" charset="0"/>
                      </a:rPr>
                      <a:t>Phô</a:t>
                    </a:r>
                    <a:r>
                      <a:rPr lang="en-US" sz="1000" b="0" i="0" dirty="0">
                        <a:effectLst/>
                        <a:latin typeface="Montserrat" panose="00000500000000000000" pitchFamily="2" charset="0"/>
                      </a:rPr>
                      <a:t> Mai Mozzarella, </a:t>
                    </a:r>
                    <a:r>
                      <a:rPr lang="en-US" sz="1000" b="0" i="0" dirty="0" err="1">
                        <a:effectLst/>
                        <a:latin typeface="Montserrat" panose="00000500000000000000" pitchFamily="2" charset="0"/>
                      </a:rPr>
                      <a:t>Xúc</a:t>
                    </a:r>
                    <a:r>
                      <a:rPr lang="en-US" sz="1000" b="0" i="0" dirty="0">
                        <a:effectLst/>
                        <a:latin typeface="Montserrat" panose="00000500000000000000" pitchFamily="2" charset="0"/>
                      </a:rPr>
                      <a:t> </a:t>
                    </a:r>
                    <a:r>
                      <a:rPr lang="en-US" sz="1000" b="0" i="0" dirty="0" err="1">
                        <a:effectLst/>
                        <a:latin typeface="Montserrat" panose="00000500000000000000" pitchFamily="2" charset="0"/>
                      </a:rPr>
                      <a:t>Xích</a:t>
                    </a:r>
                    <a:r>
                      <a:rPr lang="en-US" sz="1000" b="0" i="0" dirty="0">
                        <a:effectLst/>
                        <a:latin typeface="Montserrat" panose="00000500000000000000" pitchFamily="2" charset="0"/>
                      </a:rPr>
                      <a:t> Pepperoni, </a:t>
                    </a:r>
                    <a:r>
                      <a:rPr lang="en-US" sz="1000" b="0" i="0" dirty="0" err="1">
                        <a:effectLst/>
                        <a:latin typeface="Montserrat" panose="00000500000000000000" pitchFamily="2" charset="0"/>
                      </a:rPr>
                      <a:t>Thịt</a:t>
                    </a:r>
                    <a:r>
                      <a:rPr lang="en-US" sz="1000" b="0" i="0" dirty="0">
                        <a:effectLst/>
                        <a:latin typeface="Montserrat" panose="00000500000000000000" pitchFamily="2" charset="0"/>
                      </a:rPr>
                      <a:t> </a:t>
                    </a:r>
                    <a:r>
                      <a:rPr lang="en-US" sz="1000" b="0" i="0" dirty="0" err="1">
                        <a:effectLst/>
                        <a:latin typeface="Montserrat" panose="00000500000000000000" pitchFamily="2" charset="0"/>
                      </a:rPr>
                      <a:t>Dăm</a:t>
                    </a:r>
                    <a:r>
                      <a:rPr lang="en-US" sz="1000" b="0" i="0" dirty="0">
                        <a:effectLst/>
                        <a:latin typeface="Montserrat" panose="00000500000000000000" pitchFamily="2" charset="0"/>
                      </a:rPr>
                      <a:t> </a:t>
                    </a:r>
                    <a:r>
                      <a:rPr lang="en-US" sz="1000" b="0" i="0" dirty="0" err="1">
                        <a:effectLst/>
                        <a:latin typeface="Montserrat" panose="00000500000000000000" pitchFamily="2" charset="0"/>
                      </a:rPr>
                      <a:t>Bông</a:t>
                    </a:r>
                    <a:r>
                      <a:rPr lang="en-US" sz="1000" b="0" i="0" dirty="0">
                        <a:effectLst/>
                        <a:latin typeface="Montserrat" panose="00000500000000000000" pitchFamily="2" charset="0"/>
                      </a:rPr>
                      <a:t>, </a:t>
                    </a:r>
                    <a:r>
                      <a:rPr lang="en-US" sz="1000" b="0" i="0" dirty="0" err="1">
                        <a:effectLst/>
                        <a:latin typeface="Montserrat" panose="00000500000000000000" pitchFamily="2" charset="0"/>
                      </a:rPr>
                      <a:t>Xúc</a:t>
                    </a:r>
                    <a:r>
                      <a:rPr lang="en-US" sz="1000" b="0" i="0" dirty="0">
                        <a:effectLst/>
                        <a:latin typeface="Montserrat" panose="00000500000000000000" pitchFamily="2" charset="0"/>
                      </a:rPr>
                      <a:t> </a:t>
                    </a:r>
                    <a:r>
                      <a:rPr lang="en-US" sz="1000" b="0" i="0" dirty="0" err="1">
                        <a:effectLst/>
                        <a:latin typeface="Montserrat" panose="00000500000000000000" pitchFamily="2" charset="0"/>
                      </a:rPr>
                      <a:t>Xich</a:t>
                    </a:r>
                    <a:r>
                      <a:rPr lang="en-US" sz="1000" b="0" i="0" dirty="0">
                        <a:effectLst/>
                        <a:latin typeface="Montserrat" panose="00000500000000000000" pitchFamily="2" charset="0"/>
                      </a:rPr>
                      <a:t> Ý, </a:t>
                    </a:r>
                    <a:r>
                      <a:rPr lang="en-US" sz="1000" b="0" i="0" dirty="0" err="1">
                        <a:effectLst/>
                        <a:latin typeface="Montserrat" panose="00000500000000000000" pitchFamily="2" charset="0"/>
                      </a:rPr>
                      <a:t>Thịt</a:t>
                    </a:r>
                    <a:r>
                      <a:rPr lang="en-US" sz="1000" b="0" i="0" dirty="0">
                        <a:effectLst/>
                        <a:latin typeface="Montserrat" panose="00000500000000000000" pitchFamily="2" charset="0"/>
                      </a:rPr>
                      <a:t> </a:t>
                    </a:r>
                    <a:r>
                      <a:rPr lang="en-US" sz="1000" b="0" i="0" dirty="0" err="1">
                        <a:effectLst/>
                        <a:latin typeface="Montserrat" panose="00000500000000000000" pitchFamily="2" charset="0"/>
                      </a:rPr>
                      <a:t>Bò</a:t>
                    </a:r>
                    <a:r>
                      <a:rPr lang="en-US" sz="1000" b="0" i="0" dirty="0">
                        <a:effectLst/>
                        <a:latin typeface="Montserrat" panose="00000500000000000000" pitchFamily="2" charset="0"/>
                      </a:rPr>
                      <a:t> </a:t>
                    </a:r>
                    <a:r>
                      <a:rPr lang="en-US" sz="1000" b="0" i="0" dirty="0" err="1">
                        <a:effectLst/>
                        <a:latin typeface="Montserrat" panose="00000500000000000000" pitchFamily="2" charset="0"/>
                      </a:rPr>
                      <a:t>Viên</a:t>
                    </a:r>
                    <a:r>
                      <a:rPr lang="en-US" sz="1000" b="0" i="0" dirty="0">
                        <a:effectLst/>
                        <a:latin typeface="Montserrat" panose="00000500000000000000" pitchFamily="2" charset="0"/>
                      </a:rPr>
                      <a:t>, </a:t>
                    </a:r>
                    <a:r>
                      <a:rPr lang="en-US" sz="1000" b="0" i="0" dirty="0" err="1">
                        <a:effectLst/>
                        <a:latin typeface="Montserrat" panose="00000500000000000000" pitchFamily="2" charset="0"/>
                      </a:rPr>
                      <a:t>Ớt</a:t>
                    </a:r>
                    <a:r>
                      <a:rPr lang="en-US" sz="1000" b="0" i="0" dirty="0">
                        <a:effectLst/>
                        <a:latin typeface="Montserrat" panose="00000500000000000000" pitchFamily="2" charset="0"/>
                      </a:rPr>
                      <a:t> </a:t>
                    </a:r>
                    <a:r>
                      <a:rPr lang="en-US" sz="1000" b="0" i="0" dirty="0" err="1">
                        <a:effectLst/>
                        <a:latin typeface="Montserrat" panose="00000500000000000000" pitchFamily="2" charset="0"/>
                      </a:rPr>
                      <a:t>Chuông</a:t>
                    </a:r>
                    <a:r>
                      <a:rPr lang="en-US" sz="1000" b="0" i="0" dirty="0">
                        <a:effectLst/>
                        <a:latin typeface="Montserrat" panose="00000500000000000000" pitchFamily="2" charset="0"/>
                      </a:rPr>
                      <a:t> </a:t>
                    </a:r>
                    <a:r>
                      <a:rPr lang="en-US" sz="1000" b="0" i="0" dirty="0" err="1">
                        <a:effectLst/>
                        <a:latin typeface="Montserrat" panose="00000500000000000000" pitchFamily="2" charset="0"/>
                      </a:rPr>
                      <a:t>Xanh</a:t>
                    </a:r>
                    <a:r>
                      <a:rPr lang="en-US" sz="1000" b="0" i="0" dirty="0">
                        <a:effectLst/>
                        <a:latin typeface="Montserrat" panose="00000500000000000000" pitchFamily="2" charset="0"/>
                      </a:rPr>
                      <a:t>, </a:t>
                    </a:r>
                    <a:r>
                      <a:rPr lang="en-US" sz="1000" b="0" i="0" dirty="0" err="1">
                        <a:effectLst/>
                        <a:latin typeface="Montserrat" panose="00000500000000000000" pitchFamily="2" charset="0"/>
                      </a:rPr>
                      <a:t>Nấm</a:t>
                    </a:r>
                    <a:r>
                      <a:rPr lang="en-US" sz="1000" b="0" i="0" dirty="0">
                        <a:effectLst/>
                        <a:latin typeface="Montserrat" panose="00000500000000000000" pitchFamily="2" charset="0"/>
                      </a:rPr>
                      <a:t> </a:t>
                    </a:r>
                    <a:r>
                      <a:rPr lang="en-US" sz="1000" b="0" i="0" dirty="0" err="1">
                        <a:effectLst/>
                        <a:latin typeface="Montserrat" panose="00000500000000000000" pitchFamily="2" charset="0"/>
                      </a:rPr>
                      <a:t>Mỡ</a:t>
                    </a:r>
                    <a:r>
                      <a:rPr lang="en-US" sz="1000" b="0" i="0" dirty="0">
                        <a:effectLst/>
                        <a:latin typeface="Montserrat" panose="00000500000000000000" pitchFamily="2" charset="0"/>
                      </a:rPr>
                      <a:t>, </a:t>
                    </a:r>
                    <a:r>
                      <a:rPr lang="en-US" sz="1000" b="0" i="0" dirty="0" err="1">
                        <a:effectLst/>
                        <a:latin typeface="Montserrat" panose="00000500000000000000" pitchFamily="2" charset="0"/>
                      </a:rPr>
                      <a:t>Hành</a:t>
                    </a:r>
                    <a:r>
                      <a:rPr lang="en-US" sz="1000" b="0" i="0" dirty="0">
                        <a:effectLst/>
                        <a:latin typeface="Montserrat" panose="00000500000000000000" pitchFamily="2" charset="0"/>
                      </a:rPr>
                      <a:t> </a:t>
                    </a:r>
                    <a:r>
                      <a:rPr lang="en-US" sz="1000" b="0" i="0" dirty="0" err="1">
                        <a:effectLst/>
                        <a:latin typeface="Montserrat" panose="00000500000000000000" pitchFamily="2" charset="0"/>
                      </a:rPr>
                      <a:t>Tây</a:t>
                    </a:r>
                    <a:r>
                      <a:rPr lang="en-US" sz="1000" b="0" i="0" dirty="0">
                        <a:effectLst/>
                        <a:latin typeface="Montserrat" panose="00000500000000000000" pitchFamily="2" charset="0"/>
                      </a:rPr>
                      <a:t>, Ô-</a:t>
                    </a:r>
                    <a:r>
                      <a:rPr lang="en-US" sz="1000" b="0" i="0" dirty="0" err="1">
                        <a:effectLst/>
                        <a:latin typeface="Montserrat" panose="00000500000000000000" pitchFamily="2" charset="0"/>
                      </a:rPr>
                      <a:t>liu</a:t>
                    </a:r>
                    <a:endParaRPr lang="en-US" sz="1000" dirty="0">
                      <a:latin typeface="Montserrat" panose="00000500000000000000" pitchFamily="2" charset="0"/>
                    </a:endParaRPr>
                  </a:p>
                </p:txBody>
              </p:sp>
              <p:sp>
                <p:nvSpPr>
                  <p:cNvPr id="94" name="Hộp Văn bản 93">
                    <a:extLst>
                      <a:ext uri="{FF2B5EF4-FFF2-40B4-BE49-F238E27FC236}">
                        <a16:creationId xmlns:a16="http://schemas.microsoft.com/office/drawing/2014/main" id="{EE1D7A3C-4750-4D85-8D97-CAA4CFCDD7D7}"/>
                      </a:ext>
                    </a:extLst>
                  </p:cNvPr>
                  <p:cNvSpPr txBox="1"/>
                  <p:nvPr/>
                </p:nvSpPr>
                <p:spPr>
                  <a:xfrm>
                    <a:off x="5827625" y="1689990"/>
                    <a:ext cx="4307570" cy="126143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>
                      <a:lnSpc>
                        <a:spcPct val="150000"/>
                      </a:lnSpc>
                    </a:pPr>
                    <a:r>
                      <a:rPr lang="en-US" sz="1400" b="1" u="sng" dirty="0">
                        <a:latin typeface="Montserrat" panose="020B0604020202020204" pitchFamily="2" charset="0"/>
                      </a:rPr>
                      <a:t>Size: </a:t>
                    </a:r>
                  </a:p>
                  <a:p>
                    <a:pPr>
                      <a:lnSpc>
                        <a:spcPct val="150000"/>
                      </a:lnSpc>
                    </a:pPr>
                    <a:r>
                      <a:rPr lang="en-US" sz="1400" dirty="0">
                        <a:latin typeface="Montserrat" panose="020B0604020202020204" pitchFamily="2" charset="0"/>
                      </a:rPr>
                      <a:t>	</a:t>
                    </a:r>
                    <a:r>
                      <a:rPr lang="en-US" sz="1200" dirty="0">
                        <a:latin typeface="Montserrat" panose="020B0604020202020204" pitchFamily="2" charset="0"/>
                      </a:rPr>
                      <a:t>S		= 99 000 đ</a:t>
                    </a:r>
                  </a:p>
                  <a:p>
                    <a:pPr>
                      <a:lnSpc>
                        <a:spcPct val="150000"/>
                      </a:lnSpc>
                    </a:pPr>
                    <a:r>
                      <a:rPr lang="en-US" sz="1200" dirty="0">
                        <a:latin typeface="Montserrat" panose="020B0604020202020204" pitchFamily="2" charset="0"/>
                      </a:rPr>
                      <a:t>	M		= 119 000 đ</a:t>
                    </a:r>
                  </a:p>
                  <a:p>
                    <a:pPr>
                      <a:lnSpc>
                        <a:spcPct val="150000"/>
                      </a:lnSpc>
                    </a:pPr>
                    <a:r>
                      <a:rPr lang="en-US" sz="1200" dirty="0">
                        <a:latin typeface="Montserrat" panose="020B0604020202020204" pitchFamily="2" charset="0"/>
                      </a:rPr>
                      <a:t>	L		= 139 000 đ</a:t>
                    </a:r>
                  </a:p>
                </p:txBody>
              </p:sp>
              <p:sp>
                <p:nvSpPr>
                  <p:cNvPr id="95" name="Hộp Văn bản 94">
                    <a:extLst>
                      <a:ext uri="{FF2B5EF4-FFF2-40B4-BE49-F238E27FC236}">
                        <a16:creationId xmlns:a16="http://schemas.microsoft.com/office/drawing/2014/main" id="{964B97AE-FA39-4A2B-9918-8C1607F14662}"/>
                      </a:ext>
                    </a:extLst>
                  </p:cNvPr>
                  <p:cNvSpPr txBox="1"/>
                  <p:nvPr/>
                </p:nvSpPr>
                <p:spPr>
                  <a:xfrm>
                    <a:off x="5825754" y="2974790"/>
                    <a:ext cx="4307570" cy="98443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>
                      <a:lnSpc>
                        <a:spcPct val="150000"/>
                      </a:lnSpc>
                    </a:pPr>
                    <a:r>
                      <a:rPr lang="en-US" sz="1400" b="1" u="sng" dirty="0" err="1">
                        <a:latin typeface="Montserrat" panose="020B0604020202020204" pitchFamily="2" charset="0"/>
                      </a:rPr>
                      <a:t>Loại</a:t>
                    </a:r>
                    <a:r>
                      <a:rPr lang="en-US" sz="1400" b="1" u="sng" dirty="0">
                        <a:latin typeface="Montserrat" panose="020B0604020202020204" pitchFamily="2" charset="0"/>
                      </a:rPr>
                      <a:t> </a:t>
                    </a:r>
                    <a:r>
                      <a:rPr lang="en-US" sz="1400" b="1" u="sng" dirty="0" err="1">
                        <a:latin typeface="Montserrat" panose="020B0604020202020204" pitchFamily="2" charset="0"/>
                      </a:rPr>
                      <a:t>đế</a:t>
                    </a:r>
                    <a:r>
                      <a:rPr lang="en-US" sz="1400" b="1" u="sng" dirty="0">
                        <a:latin typeface="Montserrat" panose="020B0604020202020204" pitchFamily="2" charset="0"/>
                      </a:rPr>
                      <a:t>:</a:t>
                    </a:r>
                    <a:endParaRPr lang="en-US" sz="1400" b="1" dirty="0">
                      <a:latin typeface="Montserrat" panose="020B0604020202020204" pitchFamily="2" charset="0"/>
                    </a:endParaRPr>
                  </a:p>
                  <a:p>
                    <a:pPr>
                      <a:lnSpc>
                        <a:spcPct val="150000"/>
                      </a:lnSpc>
                    </a:pPr>
                    <a:r>
                      <a:rPr lang="en-US" sz="1400" b="1" dirty="0">
                        <a:latin typeface="Montserrat" panose="020B0604020202020204" pitchFamily="2" charset="0"/>
                      </a:rPr>
                      <a:t>	</a:t>
                    </a:r>
                    <a:r>
                      <a:rPr lang="en-US" sz="1200" dirty="0" err="1">
                        <a:latin typeface="Montserrat" panose="020B0604020202020204" pitchFamily="2" charset="0"/>
                      </a:rPr>
                      <a:t>Giòn</a:t>
                    </a:r>
                    <a:r>
                      <a:rPr lang="en-US" sz="1200" dirty="0">
                        <a:latin typeface="Montserrat" panose="020B0604020202020204" pitchFamily="2" charset="0"/>
                      </a:rPr>
                      <a:t> </a:t>
                    </a:r>
                  </a:p>
                  <a:p>
                    <a:pPr>
                      <a:lnSpc>
                        <a:spcPct val="150000"/>
                      </a:lnSpc>
                    </a:pPr>
                    <a:r>
                      <a:rPr lang="en-US" sz="1200" dirty="0">
                        <a:latin typeface="Montserrat" panose="020B0604020202020204" pitchFamily="2" charset="0"/>
                      </a:rPr>
                      <a:t>	</a:t>
                    </a:r>
                    <a:r>
                      <a:rPr lang="en-US" sz="1200" dirty="0" err="1">
                        <a:latin typeface="Montserrat" panose="020B0604020202020204" pitchFamily="2" charset="0"/>
                      </a:rPr>
                      <a:t>Mềm</a:t>
                    </a:r>
                    <a:r>
                      <a:rPr lang="en-US" sz="1200" dirty="0">
                        <a:latin typeface="Montserrat" panose="020B0604020202020204" pitchFamily="2" charset="0"/>
                      </a:rPr>
                      <a:t> </a:t>
                    </a:r>
                    <a:r>
                      <a:rPr lang="en-US" sz="1200" dirty="0" err="1">
                        <a:latin typeface="Montserrat" panose="020B0604020202020204" pitchFamily="2" charset="0"/>
                      </a:rPr>
                      <a:t>xốp</a:t>
                    </a:r>
                    <a:r>
                      <a:rPr lang="en-US" sz="1200" dirty="0">
                        <a:latin typeface="Montserrat" panose="020B0604020202020204" pitchFamily="2" charset="0"/>
                      </a:rPr>
                      <a:t> </a:t>
                    </a:r>
                    <a:r>
                      <a:rPr lang="en-US" sz="1200" dirty="0" err="1">
                        <a:latin typeface="Montserrat" panose="020B0604020202020204" pitchFamily="2" charset="0"/>
                      </a:rPr>
                      <a:t>truyền</a:t>
                    </a:r>
                    <a:r>
                      <a:rPr lang="en-US" sz="1200" dirty="0">
                        <a:latin typeface="Montserrat" panose="020B0604020202020204" pitchFamily="2" charset="0"/>
                      </a:rPr>
                      <a:t> </a:t>
                    </a:r>
                    <a:r>
                      <a:rPr lang="en-US" sz="1200" dirty="0" err="1">
                        <a:latin typeface="Montserrat" panose="020B0604020202020204" pitchFamily="2" charset="0"/>
                      </a:rPr>
                      <a:t>thống</a:t>
                    </a:r>
                    <a:endParaRPr lang="en-US" sz="1200" dirty="0">
                      <a:latin typeface="Montserrat" panose="020B0604020202020204" pitchFamily="2" charset="0"/>
                    </a:endParaRPr>
                  </a:p>
                </p:txBody>
              </p:sp>
              <p:sp>
                <p:nvSpPr>
                  <p:cNvPr id="96" name="Hộp Văn bản 95">
                    <a:extLst>
                      <a:ext uri="{FF2B5EF4-FFF2-40B4-BE49-F238E27FC236}">
                        <a16:creationId xmlns:a16="http://schemas.microsoft.com/office/drawing/2014/main" id="{692C3376-E1B5-4E5E-8B7A-3C06354921FB}"/>
                      </a:ext>
                    </a:extLst>
                  </p:cNvPr>
                  <p:cNvSpPr txBox="1"/>
                  <p:nvPr/>
                </p:nvSpPr>
                <p:spPr>
                  <a:xfrm>
                    <a:off x="5825754" y="4043314"/>
                    <a:ext cx="4303888" cy="126143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>
                      <a:lnSpc>
                        <a:spcPct val="150000"/>
                      </a:lnSpc>
                    </a:pPr>
                    <a:r>
                      <a:rPr lang="en-US" sz="1400" b="1" u="sng" dirty="0">
                        <a:latin typeface="Montserrat" panose="020B0604020202020204" pitchFamily="2" charset="0"/>
                      </a:rPr>
                      <a:t>Topping:</a:t>
                    </a:r>
                    <a:r>
                      <a:rPr lang="en-US" sz="1400" b="1" dirty="0">
                        <a:latin typeface="Montserrat" panose="020B0604020202020204" pitchFamily="2" charset="0"/>
                      </a:rPr>
                      <a:t> </a:t>
                    </a:r>
                  </a:p>
                  <a:p>
                    <a:pPr>
                      <a:lnSpc>
                        <a:spcPct val="150000"/>
                      </a:lnSpc>
                    </a:pPr>
                    <a:r>
                      <a:rPr lang="en-US" sz="1400" b="1" dirty="0">
                        <a:latin typeface="Montserrat" panose="020B0604020202020204" pitchFamily="2" charset="0"/>
                      </a:rPr>
                      <a:t>	</a:t>
                    </a:r>
                    <a:r>
                      <a:rPr lang="en-US" sz="1200" dirty="0" err="1">
                        <a:latin typeface="Montserrat" panose="020B0604020202020204" pitchFamily="2" charset="0"/>
                      </a:rPr>
                      <a:t>Phô</a:t>
                    </a:r>
                    <a:r>
                      <a:rPr lang="en-US" sz="1200" dirty="0">
                        <a:latin typeface="Montserrat" panose="020B0604020202020204" pitchFamily="2" charset="0"/>
                      </a:rPr>
                      <a:t> </a:t>
                    </a:r>
                    <a:r>
                      <a:rPr lang="en-US" sz="1200" dirty="0" err="1">
                        <a:latin typeface="Montserrat" panose="020B0604020202020204" pitchFamily="2" charset="0"/>
                      </a:rPr>
                      <a:t>mai</a:t>
                    </a:r>
                    <a:r>
                      <a:rPr lang="en-US" sz="1200" dirty="0">
                        <a:latin typeface="Montserrat" panose="020B0604020202020204" pitchFamily="2" charset="0"/>
                      </a:rPr>
                      <a:t> </a:t>
                    </a:r>
                    <a:r>
                      <a:rPr lang="en-US" sz="1200" dirty="0" err="1">
                        <a:latin typeface="Montserrat" panose="020B0604020202020204" pitchFamily="2" charset="0"/>
                      </a:rPr>
                      <a:t>phủ</a:t>
                    </a:r>
                    <a:r>
                      <a:rPr lang="en-US" sz="1200" dirty="0">
                        <a:latin typeface="Montserrat" panose="020B0604020202020204" pitchFamily="2" charset="0"/>
                      </a:rPr>
                      <a:t>	= 10 000 đ </a:t>
                    </a:r>
                  </a:p>
                  <a:p>
                    <a:pPr>
                      <a:lnSpc>
                        <a:spcPct val="150000"/>
                      </a:lnSpc>
                    </a:pPr>
                    <a:r>
                      <a:rPr lang="en-US" sz="1200" dirty="0">
                        <a:latin typeface="Montserrat" panose="020B0604020202020204" pitchFamily="2" charset="0"/>
                      </a:rPr>
                      <a:t>	</a:t>
                    </a:r>
                    <a:r>
                      <a:rPr lang="en-US" sz="1200" dirty="0" err="1">
                        <a:latin typeface="Montserrat" panose="020B0604020202020204" pitchFamily="2" charset="0"/>
                      </a:rPr>
                      <a:t>Phô</a:t>
                    </a:r>
                    <a:r>
                      <a:rPr lang="en-US" sz="1200" dirty="0">
                        <a:latin typeface="Montserrat" panose="020B0604020202020204" pitchFamily="2" charset="0"/>
                      </a:rPr>
                      <a:t> </a:t>
                    </a:r>
                    <a:r>
                      <a:rPr lang="en-US" sz="1200" dirty="0" err="1">
                        <a:latin typeface="Montserrat" panose="020B0604020202020204" pitchFamily="2" charset="0"/>
                      </a:rPr>
                      <a:t>mai</a:t>
                    </a:r>
                    <a:r>
                      <a:rPr lang="en-US" sz="1200" dirty="0">
                        <a:latin typeface="Montserrat" panose="020B0604020202020204" pitchFamily="2" charset="0"/>
                      </a:rPr>
                      <a:t> </a:t>
                    </a:r>
                    <a:r>
                      <a:rPr lang="en-US" sz="1200" dirty="0" err="1">
                        <a:latin typeface="Montserrat" panose="020B0604020202020204" pitchFamily="2" charset="0"/>
                      </a:rPr>
                      <a:t>viền</a:t>
                    </a:r>
                    <a:r>
                      <a:rPr lang="en-US" sz="1200" dirty="0">
                        <a:latin typeface="Montserrat" panose="020B0604020202020204" pitchFamily="2" charset="0"/>
                      </a:rPr>
                      <a:t> 	= 10 000 đ</a:t>
                    </a:r>
                  </a:p>
                  <a:p>
                    <a:pPr>
                      <a:lnSpc>
                        <a:spcPct val="150000"/>
                      </a:lnSpc>
                    </a:pPr>
                    <a:r>
                      <a:rPr lang="en-US" sz="1200" dirty="0">
                        <a:latin typeface="Montserrat" panose="020B0604020202020204" pitchFamily="2" charset="0"/>
                      </a:rPr>
                      <a:t>	Double </a:t>
                    </a:r>
                    <a:r>
                      <a:rPr lang="en-US" sz="1200" dirty="0" err="1">
                        <a:latin typeface="Montserrat" panose="020B0604020202020204" pitchFamily="2" charset="0"/>
                      </a:rPr>
                      <a:t>sốt</a:t>
                    </a:r>
                    <a:r>
                      <a:rPr lang="en-US" sz="1200" dirty="0">
                        <a:latin typeface="Montserrat" panose="020B0604020202020204" pitchFamily="2" charset="0"/>
                      </a:rPr>
                      <a:t>		= 10 000 đ</a:t>
                    </a:r>
                  </a:p>
                </p:txBody>
              </p:sp>
              <p:sp>
                <p:nvSpPr>
                  <p:cNvPr id="97" name="Hình chữ nhật 96">
                    <a:extLst>
                      <a:ext uri="{FF2B5EF4-FFF2-40B4-BE49-F238E27FC236}">
                        <a16:creationId xmlns:a16="http://schemas.microsoft.com/office/drawing/2014/main" id="{0875FFE6-9473-4176-A6AE-3ABF84E3B37D}"/>
                      </a:ext>
                    </a:extLst>
                  </p:cNvPr>
                  <p:cNvSpPr/>
                  <p:nvPr/>
                </p:nvSpPr>
                <p:spPr>
                  <a:xfrm>
                    <a:off x="8305295" y="5692633"/>
                    <a:ext cx="1838518" cy="282699"/>
                  </a:xfrm>
                  <a:prstGeom prst="rect">
                    <a:avLst/>
                  </a:prstGeom>
                  <a:solidFill>
                    <a:srgbClr val="A8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400" b="1" dirty="0" err="1">
                        <a:solidFill>
                          <a:schemeClr val="bg1"/>
                        </a:solidFill>
                        <a:latin typeface="Montserrat" panose="00000500000000000000" pitchFamily="2" charset="0"/>
                      </a:rPr>
                      <a:t>Sửa</a:t>
                    </a:r>
                    <a:r>
                      <a:rPr lang="en-US" sz="1400" b="1" dirty="0">
                        <a:solidFill>
                          <a:schemeClr val="bg1"/>
                        </a:solidFill>
                        <a:latin typeface="Montserrat" panose="00000500000000000000" pitchFamily="2" charset="0"/>
                      </a:rPr>
                      <a:t> </a:t>
                    </a:r>
                    <a:r>
                      <a:rPr lang="en-US" sz="1400" b="1" dirty="0" err="1">
                        <a:solidFill>
                          <a:schemeClr val="bg1"/>
                        </a:solidFill>
                        <a:latin typeface="Montserrat" panose="00000500000000000000" pitchFamily="2" charset="0"/>
                      </a:rPr>
                      <a:t>thông</a:t>
                    </a:r>
                    <a:r>
                      <a:rPr lang="en-US" sz="1400" b="1" dirty="0">
                        <a:solidFill>
                          <a:schemeClr val="bg1"/>
                        </a:solidFill>
                        <a:latin typeface="Montserrat" panose="00000500000000000000" pitchFamily="2" charset="0"/>
                      </a:rPr>
                      <a:t> tin</a:t>
                    </a:r>
                  </a:p>
                </p:txBody>
              </p:sp>
            </p:grpSp>
            <p:sp>
              <p:nvSpPr>
                <p:cNvPr id="89" name="Tam giác Vuông 88">
                  <a:extLst>
                    <a:ext uri="{FF2B5EF4-FFF2-40B4-BE49-F238E27FC236}">
                      <a16:creationId xmlns:a16="http://schemas.microsoft.com/office/drawing/2014/main" id="{B18D2B13-4975-46BE-96FC-2006AB70807F}"/>
                    </a:ext>
                  </a:extLst>
                </p:cNvPr>
                <p:cNvSpPr/>
                <p:nvPr/>
              </p:nvSpPr>
              <p:spPr>
                <a:xfrm rot="10800000">
                  <a:off x="9729945" y="576012"/>
                  <a:ext cx="548640" cy="548640"/>
                </a:xfrm>
                <a:prstGeom prst="rtTriangle">
                  <a:avLst/>
                </a:prstGeom>
                <a:solidFill>
                  <a:srgbClr val="A8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b="1" dirty="0">
                      <a:latin typeface="Montserrat" panose="00000500000000000000" pitchFamily="2" charset="0"/>
                    </a:rPr>
                    <a:t>x</a:t>
                  </a:r>
                </a:p>
              </p:txBody>
            </p:sp>
          </p:grpSp>
          <p:cxnSp>
            <p:nvCxnSpPr>
              <p:cNvPr id="77" name="Đường nối Thẳng 76">
                <a:extLst>
                  <a:ext uri="{FF2B5EF4-FFF2-40B4-BE49-F238E27FC236}">
                    <a16:creationId xmlns:a16="http://schemas.microsoft.com/office/drawing/2014/main" id="{29E48FD4-7576-4236-ADC1-B2CC28FBF78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37754" y="2989943"/>
                <a:ext cx="4356731" cy="0"/>
              </a:xfrm>
              <a:prstGeom prst="line">
                <a:avLst/>
              </a:prstGeom>
              <a:ln>
                <a:solidFill>
                  <a:srgbClr val="A8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Đường nối Thẳng 82">
                <a:extLst>
                  <a:ext uri="{FF2B5EF4-FFF2-40B4-BE49-F238E27FC236}">
                    <a16:creationId xmlns:a16="http://schemas.microsoft.com/office/drawing/2014/main" id="{79FE5914-7D67-4AD1-880F-EBA88AE6D7D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23583" y="4056741"/>
                <a:ext cx="4356731" cy="0"/>
              </a:xfrm>
              <a:prstGeom prst="line">
                <a:avLst/>
              </a:prstGeom>
              <a:ln>
                <a:solidFill>
                  <a:srgbClr val="A8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Đường nối Thẳng 83">
                <a:extLst>
                  <a:ext uri="{FF2B5EF4-FFF2-40B4-BE49-F238E27FC236}">
                    <a16:creationId xmlns:a16="http://schemas.microsoft.com/office/drawing/2014/main" id="{085670B9-D78B-4B54-BA83-662493FEB5C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23583" y="1719940"/>
                <a:ext cx="4356731" cy="0"/>
              </a:xfrm>
              <a:prstGeom prst="line">
                <a:avLst/>
              </a:prstGeom>
              <a:ln>
                <a:solidFill>
                  <a:srgbClr val="A8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Đường nối Thẳng 84">
                <a:extLst>
                  <a:ext uri="{FF2B5EF4-FFF2-40B4-BE49-F238E27FC236}">
                    <a16:creationId xmlns:a16="http://schemas.microsoft.com/office/drawing/2014/main" id="{59C2CBD2-B352-43E8-944A-40839549D19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23583" y="5338414"/>
                <a:ext cx="4356731" cy="0"/>
              </a:xfrm>
              <a:prstGeom prst="line">
                <a:avLst/>
              </a:prstGeom>
              <a:ln>
                <a:solidFill>
                  <a:srgbClr val="A8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8" name="Nhóm 97">
              <a:extLst>
                <a:ext uri="{FF2B5EF4-FFF2-40B4-BE49-F238E27FC236}">
                  <a16:creationId xmlns:a16="http://schemas.microsoft.com/office/drawing/2014/main" id="{3AB109AE-774C-48C2-99CB-3FCFEAC2ED55}"/>
                </a:ext>
              </a:extLst>
            </p:cNvPr>
            <p:cNvGrpSpPr/>
            <p:nvPr/>
          </p:nvGrpSpPr>
          <p:grpSpPr>
            <a:xfrm>
              <a:off x="5708326" y="2143206"/>
              <a:ext cx="185381" cy="3103307"/>
              <a:chOff x="5708326" y="2143206"/>
              <a:chExt cx="185381" cy="3103307"/>
            </a:xfrm>
          </p:grpSpPr>
          <p:pic>
            <p:nvPicPr>
              <p:cNvPr id="99" name="Đồ họa 98" descr="Stop outline">
                <a:extLst>
                  <a:ext uri="{FF2B5EF4-FFF2-40B4-BE49-F238E27FC236}">
                    <a16:creationId xmlns:a16="http://schemas.microsoft.com/office/drawing/2014/main" id="{14269F5F-E13A-4DCB-84BC-8389C6AF9A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5709891" y="2143206"/>
                <a:ext cx="182880" cy="182880"/>
              </a:xfrm>
              <a:prstGeom prst="rect">
                <a:avLst/>
              </a:prstGeom>
            </p:spPr>
          </p:pic>
          <p:pic>
            <p:nvPicPr>
              <p:cNvPr id="100" name="Đồ họa 99" descr="Stop outline">
                <a:extLst>
                  <a:ext uri="{FF2B5EF4-FFF2-40B4-BE49-F238E27FC236}">
                    <a16:creationId xmlns:a16="http://schemas.microsoft.com/office/drawing/2014/main" id="{E103E8FD-ABFE-43CE-8BE6-E5F8144549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5709891" y="2432131"/>
                <a:ext cx="182880" cy="182880"/>
              </a:xfrm>
              <a:prstGeom prst="rect">
                <a:avLst/>
              </a:prstGeom>
            </p:spPr>
          </p:pic>
          <p:pic>
            <p:nvPicPr>
              <p:cNvPr id="101" name="Đồ họa 100" descr="Stop outline">
                <a:extLst>
                  <a:ext uri="{FF2B5EF4-FFF2-40B4-BE49-F238E27FC236}">
                    <a16:creationId xmlns:a16="http://schemas.microsoft.com/office/drawing/2014/main" id="{6279CE82-1D15-4C66-961D-B25228136B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5709891" y="3429114"/>
                <a:ext cx="182880" cy="182880"/>
              </a:xfrm>
              <a:prstGeom prst="rect">
                <a:avLst/>
              </a:prstGeom>
            </p:spPr>
          </p:pic>
          <p:pic>
            <p:nvPicPr>
              <p:cNvPr id="102" name="Đồ họa 101" descr="Stop outline">
                <a:extLst>
                  <a:ext uri="{FF2B5EF4-FFF2-40B4-BE49-F238E27FC236}">
                    <a16:creationId xmlns:a16="http://schemas.microsoft.com/office/drawing/2014/main" id="{6D0D7AEF-797F-49E0-A012-CB9A296B67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5708326" y="3712564"/>
                <a:ext cx="182880" cy="182880"/>
              </a:xfrm>
              <a:prstGeom prst="rect">
                <a:avLst/>
              </a:prstGeom>
            </p:spPr>
          </p:pic>
          <p:pic>
            <p:nvPicPr>
              <p:cNvPr id="103" name="Đồ họa 102" descr="Stop outline">
                <a:extLst>
                  <a:ext uri="{FF2B5EF4-FFF2-40B4-BE49-F238E27FC236}">
                    <a16:creationId xmlns:a16="http://schemas.microsoft.com/office/drawing/2014/main" id="{708946B2-C4AA-4C58-80E5-685DDEA69E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5710827" y="4786233"/>
                <a:ext cx="182880" cy="182880"/>
              </a:xfrm>
              <a:prstGeom prst="rect">
                <a:avLst/>
              </a:prstGeom>
            </p:spPr>
          </p:pic>
          <p:pic>
            <p:nvPicPr>
              <p:cNvPr id="104" name="Đồ họa 103" descr="Stop outline">
                <a:extLst>
                  <a:ext uri="{FF2B5EF4-FFF2-40B4-BE49-F238E27FC236}">
                    <a16:creationId xmlns:a16="http://schemas.microsoft.com/office/drawing/2014/main" id="{0D5DFB60-7947-4BC1-B445-92375AC236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5710827" y="5063633"/>
                <a:ext cx="182880" cy="182880"/>
              </a:xfrm>
              <a:prstGeom prst="rect">
                <a:avLst/>
              </a:prstGeom>
            </p:spPr>
          </p:pic>
          <p:pic>
            <p:nvPicPr>
              <p:cNvPr id="105" name="Đồ họa 104" descr="Stop outline">
                <a:extLst>
                  <a:ext uri="{FF2B5EF4-FFF2-40B4-BE49-F238E27FC236}">
                    <a16:creationId xmlns:a16="http://schemas.microsoft.com/office/drawing/2014/main" id="{3345F597-160E-480B-9507-CD9FD4390C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5709891" y="2709531"/>
                <a:ext cx="182880" cy="182880"/>
              </a:xfrm>
              <a:prstGeom prst="rect">
                <a:avLst/>
              </a:prstGeom>
            </p:spPr>
          </p:pic>
          <p:pic>
            <p:nvPicPr>
              <p:cNvPr id="106" name="Đồ họa 105" descr="Stop outline">
                <a:extLst>
                  <a:ext uri="{FF2B5EF4-FFF2-40B4-BE49-F238E27FC236}">
                    <a16:creationId xmlns:a16="http://schemas.microsoft.com/office/drawing/2014/main" id="{19CAB45B-3FCE-471A-9595-ADC9D1CD88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5710827" y="4497308"/>
                <a:ext cx="182880" cy="18288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193732024"/>
      </p:ext>
    </p:extLst>
  </p:cSld>
  <p:clrMapOvr>
    <a:masterClrMapping/>
  </p:clrMapOvr>
</p:sld>
</file>

<file path=ppt/theme/theme1.xml><?xml version="1.0" encoding="utf-8"?>
<a:theme xmlns:a="http://schemas.openxmlformats.org/drawingml/2006/main" name="SketchyVTI">
  <a:themeElements>
    <a:clrScheme name="SketchyVTI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4650E"/>
      </a:accent1>
      <a:accent2>
        <a:srgbClr val="00A5AB"/>
      </a:accent2>
      <a:accent3>
        <a:srgbClr val="09963B"/>
      </a:accent3>
      <a:accent4>
        <a:srgbClr val="E64823"/>
      </a:accent4>
      <a:accent5>
        <a:srgbClr val="9C6A6A"/>
      </a:accent5>
      <a:accent6>
        <a:srgbClr val="824F8C"/>
      </a:accent6>
      <a:hlink>
        <a:srgbClr val="2998E3"/>
      </a:hlink>
      <a:folHlink>
        <a:srgbClr val="7F723D"/>
      </a:folHlink>
    </a:clrScheme>
    <a:fontScheme name="Custom 2">
      <a:majorFont>
        <a:latin typeface="Sitka Display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SketchyVTI" id="{A6D2C935-A6E4-4DD9-BCC5-5AE2504DB8EA}" vid="{F0754072-50B6-4C01-B911-67246C9F58D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707</TotalTime>
  <Words>988</Words>
  <Application>Microsoft Office PowerPoint</Application>
  <PresentationFormat>Màn hình rộng</PresentationFormat>
  <Paragraphs>344</Paragraphs>
  <Slides>11</Slides>
  <Notes>0</Notes>
  <HiddenSlides>0</HiddenSlides>
  <MMClips>0</MMClips>
  <ScaleCrop>false</ScaleCrop>
  <HeadingPairs>
    <vt:vector size="6" baseType="variant">
      <vt:variant>
        <vt:lpstr>Phông được Dùng</vt:lpstr>
      </vt:variant>
      <vt:variant>
        <vt:i4>5</vt:i4>
      </vt:variant>
      <vt:variant>
        <vt:lpstr>Chủ đề</vt:lpstr>
      </vt:variant>
      <vt:variant>
        <vt:i4>1</vt:i4>
      </vt:variant>
      <vt:variant>
        <vt:lpstr>Tiêu đề Bản chiếu</vt:lpstr>
      </vt:variant>
      <vt:variant>
        <vt:i4>11</vt:i4>
      </vt:variant>
    </vt:vector>
  </HeadingPairs>
  <TitlesOfParts>
    <vt:vector size="17" baseType="lpstr">
      <vt:lpstr>Arial</vt:lpstr>
      <vt:lpstr>Calibri Light</vt:lpstr>
      <vt:lpstr>Montserrat</vt:lpstr>
      <vt:lpstr>Righteous</vt:lpstr>
      <vt:lpstr>Sitka Display</vt:lpstr>
      <vt:lpstr>SketchyVTI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Bản trình bày PowerPoint</dc:title>
  <dc:creator>Sơn Vũ</dc:creator>
  <cp:lastModifiedBy>Sơn Vũ</cp:lastModifiedBy>
  <cp:revision>33</cp:revision>
  <dcterms:created xsi:type="dcterms:W3CDTF">2021-10-19T00:09:44Z</dcterms:created>
  <dcterms:modified xsi:type="dcterms:W3CDTF">2021-10-19T17:14:24Z</dcterms:modified>
</cp:coreProperties>
</file>